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1" r:id="rId2"/>
    <p:sldId id="464" r:id="rId3"/>
    <p:sldId id="452" r:id="rId4"/>
    <p:sldId id="454" r:id="rId5"/>
    <p:sldId id="453" r:id="rId6"/>
    <p:sldId id="455" r:id="rId7"/>
    <p:sldId id="456" r:id="rId8"/>
    <p:sldId id="460" r:id="rId9"/>
    <p:sldId id="459" r:id="rId10"/>
    <p:sldId id="457" r:id="rId11"/>
    <p:sldId id="458" r:id="rId12"/>
    <p:sldId id="462" r:id="rId13"/>
    <p:sldId id="461" r:id="rId14"/>
    <p:sldId id="463" r:id="rId15"/>
    <p:sldId id="465" r:id="rId16"/>
    <p:sldId id="466" r:id="rId17"/>
    <p:sldId id="467" r:id="rId18"/>
    <p:sldId id="469" r:id="rId19"/>
    <p:sldId id="468" r:id="rId20"/>
    <p:sldId id="470" r:id="rId21"/>
    <p:sldId id="471" r:id="rId22"/>
    <p:sldId id="4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72C4"/>
    <a:srgbClr val="FFFFFF"/>
    <a:srgbClr val="FF09BF"/>
    <a:srgbClr val="FF0000"/>
    <a:srgbClr val="70AD47"/>
    <a:srgbClr val="000000"/>
    <a:srgbClr val="FFC000"/>
    <a:srgbClr val="E7E6E6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37" autoAdjust="0"/>
    <p:restoredTop sz="94660"/>
  </p:normalViewPr>
  <p:slideViewPr>
    <p:cSldViewPr snapToGrid="0">
      <p:cViewPr varScale="1">
        <p:scale>
          <a:sx n="67" d="100"/>
          <a:sy n="67" d="100"/>
        </p:scale>
        <p:origin x="84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2.pn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12" Type="http://schemas.openxmlformats.org/officeDocument/2006/relationships/image" Target="../media/image121.jpg"/><Relationship Id="rId2" Type="http://schemas.openxmlformats.org/officeDocument/2006/relationships/image" Target="../media/image102.jpg"/><Relationship Id="rId16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11" Type="http://schemas.openxmlformats.org/officeDocument/2006/relationships/image" Target="../media/image66.jpg"/><Relationship Id="rId5" Type="http://schemas.openxmlformats.org/officeDocument/2006/relationships/image" Target="../media/image115.jp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jp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3" Type="http://schemas.openxmlformats.org/officeDocument/2006/relationships/image" Target="../media/image112.png"/><Relationship Id="rId7" Type="http://schemas.openxmlformats.org/officeDocument/2006/relationships/image" Target="../media/image126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121.jpg"/><Relationship Id="rId10" Type="http://schemas.openxmlformats.org/officeDocument/2006/relationships/image" Target="../media/image129.png"/><Relationship Id="rId4" Type="http://schemas.openxmlformats.org/officeDocument/2006/relationships/image" Target="../media/image66.jpg"/><Relationship Id="rId9" Type="http://schemas.openxmlformats.org/officeDocument/2006/relationships/image" Target="../media/image12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jpg"/><Relationship Id="rId18" Type="http://schemas.openxmlformats.org/officeDocument/2006/relationships/image" Target="../media/image146.jpg"/><Relationship Id="rId3" Type="http://schemas.openxmlformats.org/officeDocument/2006/relationships/image" Target="../media/image131.jp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17" Type="http://schemas.openxmlformats.org/officeDocument/2006/relationships/image" Target="../media/image145.jpg"/><Relationship Id="rId2" Type="http://schemas.openxmlformats.org/officeDocument/2006/relationships/image" Target="../media/image130.jpg"/><Relationship Id="rId16" Type="http://schemas.openxmlformats.org/officeDocument/2006/relationships/image" Target="../media/image144.jpeg"/><Relationship Id="rId20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5" Type="http://schemas.openxmlformats.org/officeDocument/2006/relationships/image" Target="../media/image143.jpg"/><Relationship Id="rId10" Type="http://schemas.openxmlformats.org/officeDocument/2006/relationships/image" Target="../media/image138.png"/><Relationship Id="rId19" Type="http://schemas.openxmlformats.org/officeDocument/2006/relationships/image" Target="../media/image6.jpg"/><Relationship Id="rId4" Type="http://schemas.openxmlformats.org/officeDocument/2006/relationships/image" Target="../media/image132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13" Type="http://schemas.openxmlformats.org/officeDocument/2006/relationships/image" Target="../media/image154.png"/><Relationship Id="rId18" Type="http://schemas.openxmlformats.org/officeDocument/2006/relationships/image" Target="../media/image158.png"/><Relationship Id="rId26" Type="http://schemas.openxmlformats.org/officeDocument/2006/relationships/image" Target="../media/image166.png"/><Relationship Id="rId3" Type="http://schemas.openxmlformats.org/officeDocument/2006/relationships/image" Target="../media/image133.png"/><Relationship Id="rId21" Type="http://schemas.openxmlformats.org/officeDocument/2006/relationships/image" Target="../media/image161.jpg"/><Relationship Id="rId7" Type="http://schemas.openxmlformats.org/officeDocument/2006/relationships/image" Target="../media/image149.jpeg"/><Relationship Id="rId12" Type="http://schemas.openxmlformats.org/officeDocument/2006/relationships/image" Target="../media/image153.png"/><Relationship Id="rId17" Type="http://schemas.openxmlformats.org/officeDocument/2006/relationships/image" Target="../media/image157.png"/><Relationship Id="rId25" Type="http://schemas.openxmlformats.org/officeDocument/2006/relationships/image" Target="../media/image165.png"/><Relationship Id="rId2" Type="http://schemas.openxmlformats.org/officeDocument/2006/relationships/image" Target="../media/image98.jpeg"/><Relationship Id="rId16" Type="http://schemas.openxmlformats.org/officeDocument/2006/relationships/image" Target="../media/image156.jpeg"/><Relationship Id="rId20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11" Type="http://schemas.openxmlformats.org/officeDocument/2006/relationships/image" Target="../media/image152.jpg"/><Relationship Id="rId24" Type="http://schemas.openxmlformats.org/officeDocument/2006/relationships/image" Target="../media/image164.png"/><Relationship Id="rId5" Type="http://schemas.openxmlformats.org/officeDocument/2006/relationships/image" Target="../media/image131.jpg"/><Relationship Id="rId15" Type="http://schemas.openxmlformats.org/officeDocument/2006/relationships/image" Target="../media/image155.png"/><Relationship Id="rId23" Type="http://schemas.openxmlformats.org/officeDocument/2006/relationships/image" Target="../media/image163.png"/><Relationship Id="rId10" Type="http://schemas.openxmlformats.org/officeDocument/2006/relationships/image" Target="../media/image151.png"/><Relationship Id="rId19" Type="http://schemas.openxmlformats.org/officeDocument/2006/relationships/image" Target="../media/image159.jpg"/><Relationship Id="rId4" Type="http://schemas.openxmlformats.org/officeDocument/2006/relationships/image" Target="../media/image6.jpg"/><Relationship Id="rId9" Type="http://schemas.openxmlformats.org/officeDocument/2006/relationships/image" Target="../media/image150.png"/><Relationship Id="rId14" Type="http://schemas.openxmlformats.org/officeDocument/2006/relationships/image" Target="../media/image66.jpg"/><Relationship Id="rId22" Type="http://schemas.openxmlformats.org/officeDocument/2006/relationships/image" Target="../media/image16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jpg"/><Relationship Id="rId18" Type="http://schemas.openxmlformats.org/officeDocument/2006/relationships/image" Target="../media/image130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17" Type="http://schemas.openxmlformats.org/officeDocument/2006/relationships/image" Target="../media/image182.jpg"/><Relationship Id="rId2" Type="http://schemas.openxmlformats.org/officeDocument/2006/relationships/image" Target="../media/image167.jpg"/><Relationship Id="rId16" Type="http://schemas.openxmlformats.org/officeDocument/2006/relationships/image" Target="../media/image181.jpg"/><Relationship Id="rId20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jpg"/><Relationship Id="rId5" Type="http://schemas.openxmlformats.org/officeDocument/2006/relationships/image" Target="../media/image170.jpg"/><Relationship Id="rId15" Type="http://schemas.openxmlformats.org/officeDocument/2006/relationships/image" Target="../media/image180.jpg"/><Relationship Id="rId10" Type="http://schemas.openxmlformats.org/officeDocument/2006/relationships/image" Target="../media/image175.png"/><Relationship Id="rId19" Type="http://schemas.openxmlformats.org/officeDocument/2006/relationships/image" Target="../media/image131.jpg"/><Relationship Id="rId4" Type="http://schemas.openxmlformats.org/officeDocument/2006/relationships/image" Target="../media/image169.jpg"/><Relationship Id="rId9" Type="http://schemas.openxmlformats.org/officeDocument/2006/relationships/image" Target="../media/image174.png"/><Relationship Id="rId14" Type="http://schemas.openxmlformats.org/officeDocument/2006/relationships/image" Target="../media/image179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3" Type="http://schemas.openxmlformats.org/officeDocument/2006/relationships/image" Target="../media/image185.jpg"/><Relationship Id="rId7" Type="http://schemas.openxmlformats.org/officeDocument/2006/relationships/image" Target="../media/image186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13" Type="http://schemas.openxmlformats.org/officeDocument/2006/relationships/image" Target="../media/image198.jpeg"/><Relationship Id="rId3" Type="http://schemas.openxmlformats.org/officeDocument/2006/relationships/image" Target="../media/image188.png"/><Relationship Id="rId7" Type="http://schemas.openxmlformats.org/officeDocument/2006/relationships/image" Target="../media/image192.jpg"/><Relationship Id="rId12" Type="http://schemas.openxmlformats.org/officeDocument/2006/relationships/image" Target="../media/image197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11" Type="http://schemas.openxmlformats.org/officeDocument/2006/relationships/image" Target="../media/image196.jpg"/><Relationship Id="rId5" Type="http://schemas.openxmlformats.org/officeDocument/2006/relationships/image" Target="../media/image190.jpg"/><Relationship Id="rId15" Type="http://schemas.openxmlformats.org/officeDocument/2006/relationships/image" Target="../media/image5.jpg"/><Relationship Id="rId10" Type="http://schemas.openxmlformats.org/officeDocument/2006/relationships/image" Target="../media/image195.jpg"/><Relationship Id="rId4" Type="http://schemas.openxmlformats.org/officeDocument/2006/relationships/image" Target="../media/image189.jpg"/><Relationship Id="rId9" Type="http://schemas.openxmlformats.org/officeDocument/2006/relationships/image" Target="../media/image194.jpg"/><Relationship Id="rId14" Type="http://schemas.openxmlformats.org/officeDocument/2006/relationships/image" Target="../media/image19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0.jpg"/><Relationship Id="rId3" Type="http://schemas.openxmlformats.org/officeDocument/2006/relationships/image" Target="../media/image201.jpg"/><Relationship Id="rId7" Type="http://schemas.openxmlformats.org/officeDocument/2006/relationships/image" Target="../media/image205.png"/><Relationship Id="rId12" Type="http://schemas.openxmlformats.org/officeDocument/2006/relationships/image" Target="../media/image209.png"/><Relationship Id="rId2" Type="http://schemas.openxmlformats.org/officeDocument/2006/relationships/image" Target="../media/image200.jp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11" Type="http://schemas.openxmlformats.org/officeDocument/2006/relationships/image" Target="../media/image208.jpg"/><Relationship Id="rId5" Type="http://schemas.openxmlformats.org/officeDocument/2006/relationships/image" Target="../media/image203.jpeg"/><Relationship Id="rId15" Type="http://schemas.openxmlformats.org/officeDocument/2006/relationships/image" Target="../media/image212.jpg"/><Relationship Id="rId10" Type="http://schemas.openxmlformats.org/officeDocument/2006/relationships/image" Target="../media/image207.jpg"/><Relationship Id="rId4" Type="http://schemas.openxmlformats.org/officeDocument/2006/relationships/image" Target="../media/image202.jpg"/><Relationship Id="rId9" Type="http://schemas.openxmlformats.org/officeDocument/2006/relationships/image" Target="../media/image196.jpg"/><Relationship Id="rId14" Type="http://schemas.openxmlformats.org/officeDocument/2006/relationships/image" Target="../media/image21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3" Type="http://schemas.openxmlformats.org/officeDocument/2006/relationships/image" Target="../media/image214.png"/><Relationship Id="rId7" Type="http://schemas.openxmlformats.org/officeDocument/2006/relationships/image" Target="../media/image218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eg"/><Relationship Id="rId11" Type="http://schemas.openxmlformats.org/officeDocument/2006/relationships/image" Target="../media/image222.png"/><Relationship Id="rId5" Type="http://schemas.openxmlformats.org/officeDocument/2006/relationships/image" Target="../media/image216.jpg"/><Relationship Id="rId10" Type="http://schemas.openxmlformats.org/officeDocument/2006/relationships/image" Target="../media/image221.png"/><Relationship Id="rId4" Type="http://schemas.openxmlformats.org/officeDocument/2006/relationships/image" Target="../media/image215.jpg"/><Relationship Id="rId9" Type="http://schemas.openxmlformats.org/officeDocument/2006/relationships/image" Target="../media/image2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10" Type="http://schemas.openxmlformats.org/officeDocument/2006/relationships/image" Target="../media/image14.png"/><Relationship Id="rId4" Type="http://schemas.openxmlformats.org/officeDocument/2006/relationships/image" Target="../media/image2.jp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g"/><Relationship Id="rId13" Type="http://schemas.openxmlformats.org/officeDocument/2006/relationships/image" Target="../media/image233.jpg"/><Relationship Id="rId3" Type="http://schemas.openxmlformats.org/officeDocument/2006/relationships/image" Target="../media/image6.jpg"/><Relationship Id="rId7" Type="http://schemas.openxmlformats.org/officeDocument/2006/relationships/image" Target="../media/image228.jpg"/><Relationship Id="rId12" Type="http://schemas.openxmlformats.org/officeDocument/2006/relationships/image" Target="../media/image23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eg"/><Relationship Id="rId11" Type="http://schemas.openxmlformats.org/officeDocument/2006/relationships/image" Target="../media/image231.jpg"/><Relationship Id="rId5" Type="http://schemas.openxmlformats.org/officeDocument/2006/relationships/image" Target="../media/image226.jpg"/><Relationship Id="rId15" Type="http://schemas.openxmlformats.org/officeDocument/2006/relationships/image" Target="../media/image235.jpg"/><Relationship Id="rId10" Type="http://schemas.openxmlformats.org/officeDocument/2006/relationships/image" Target="../media/image230.jpg"/><Relationship Id="rId4" Type="http://schemas.openxmlformats.org/officeDocument/2006/relationships/image" Target="../media/image225.png"/><Relationship Id="rId9" Type="http://schemas.openxmlformats.org/officeDocument/2006/relationships/image" Target="../media/image229.jpg"/><Relationship Id="rId14" Type="http://schemas.openxmlformats.org/officeDocument/2006/relationships/image" Target="../media/image234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jpg"/><Relationship Id="rId18" Type="http://schemas.openxmlformats.org/officeDocument/2006/relationships/image" Target="../media/image30.png"/><Relationship Id="rId26" Type="http://schemas.openxmlformats.org/officeDocument/2006/relationships/image" Target="../media/image38.jpg"/><Relationship Id="rId39" Type="http://schemas.openxmlformats.org/officeDocument/2006/relationships/image" Target="../media/image51.jpg"/><Relationship Id="rId21" Type="http://schemas.openxmlformats.org/officeDocument/2006/relationships/image" Target="../media/image33.jpeg"/><Relationship Id="rId34" Type="http://schemas.openxmlformats.org/officeDocument/2006/relationships/image" Target="../media/image46.png"/><Relationship Id="rId42" Type="http://schemas.openxmlformats.org/officeDocument/2006/relationships/image" Target="../media/image54.jpg"/><Relationship Id="rId47" Type="http://schemas.openxmlformats.org/officeDocument/2006/relationships/image" Target="../media/image58.jpg"/><Relationship Id="rId50" Type="http://schemas.openxmlformats.org/officeDocument/2006/relationships/image" Target="../media/image61.jpeg"/><Relationship Id="rId55" Type="http://schemas.openxmlformats.org/officeDocument/2006/relationships/image" Target="../media/image15.emf"/><Relationship Id="rId7" Type="http://schemas.openxmlformats.org/officeDocument/2006/relationships/image" Target="../media/image20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8.jpg"/><Relationship Id="rId29" Type="http://schemas.openxmlformats.org/officeDocument/2006/relationships/image" Target="../media/image41.jpeg"/><Relationship Id="rId11" Type="http://schemas.openxmlformats.org/officeDocument/2006/relationships/image" Target="../media/image24.png"/><Relationship Id="rId24" Type="http://schemas.openxmlformats.org/officeDocument/2006/relationships/image" Target="../media/image36.jpg"/><Relationship Id="rId32" Type="http://schemas.openxmlformats.org/officeDocument/2006/relationships/image" Target="../media/image44.jpg"/><Relationship Id="rId37" Type="http://schemas.openxmlformats.org/officeDocument/2006/relationships/image" Target="../media/image49.jpg"/><Relationship Id="rId40" Type="http://schemas.openxmlformats.org/officeDocument/2006/relationships/image" Target="../media/image52.png"/><Relationship Id="rId45" Type="http://schemas.openxmlformats.org/officeDocument/2006/relationships/image" Target="../media/image6.jpg"/><Relationship Id="rId53" Type="http://schemas.openxmlformats.org/officeDocument/2006/relationships/image" Target="../media/image63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19" Type="http://schemas.openxmlformats.org/officeDocument/2006/relationships/image" Target="../media/image31.jpg"/><Relationship Id="rId31" Type="http://schemas.openxmlformats.org/officeDocument/2006/relationships/image" Target="../media/image43.jpg"/><Relationship Id="rId44" Type="http://schemas.openxmlformats.org/officeDocument/2006/relationships/image" Target="../media/image56.jpg"/><Relationship Id="rId52" Type="http://schemas.openxmlformats.org/officeDocument/2006/relationships/image" Target="../media/image62.jpeg"/><Relationship Id="rId4" Type="http://schemas.openxmlformats.org/officeDocument/2006/relationships/image" Target="../media/image17.jpeg"/><Relationship Id="rId9" Type="http://schemas.openxmlformats.org/officeDocument/2006/relationships/image" Target="../media/image22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Relationship Id="rId27" Type="http://schemas.openxmlformats.org/officeDocument/2006/relationships/image" Target="../media/image39.png"/><Relationship Id="rId30" Type="http://schemas.openxmlformats.org/officeDocument/2006/relationships/image" Target="../media/image42.jpeg"/><Relationship Id="rId35" Type="http://schemas.openxmlformats.org/officeDocument/2006/relationships/image" Target="../media/image47.jpeg"/><Relationship Id="rId43" Type="http://schemas.openxmlformats.org/officeDocument/2006/relationships/image" Target="../media/image55.jpg"/><Relationship Id="rId48" Type="http://schemas.openxmlformats.org/officeDocument/2006/relationships/image" Target="../media/image59.png"/><Relationship Id="rId8" Type="http://schemas.openxmlformats.org/officeDocument/2006/relationships/image" Target="../media/image21.jpg"/><Relationship Id="rId51" Type="http://schemas.openxmlformats.org/officeDocument/2006/relationships/image" Target="../media/image9.png"/><Relationship Id="rId3" Type="http://schemas.openxmlformats.org/officeDocument/2006/relationships/image" Target="../media/image16.jpg"/><Relationship Id="rId12" Type="http://schemas.openxmlformats.org/officeDocument/2006/relationships/image" Target="../media/image1.jpg"/><Relationship Id="rId17" Type="http://schemas.openxmlformats.org/officeDocument/2006/relationships/image" Target="../media/image29.jpeg"/><Relationship Id="rId25" Type="http://schemas.openxmlformats.org/officeDocument/2006/relationships/image" Target="../media/image37.jpg"/><Relationship Id="rId33" Type="http://schemas.openxmlformats.org/officeDocument/2006/relationships/image" Target="../media/image45.jpeg"/><Relationship Id="rId38" Type="http://schemas.openxmlformats.org/officeDocument/2006/relationships/image" Target="../media/image50.jpg"/><Relationship Id="rId46" Type="http://schemas.openxmlformats.org/officeDocument/2006/relationships/image" Target="../media/image57.jpg"/><Relationship Id="rId20" Type="http://schemas.openxmlformats.org/officeDocument/2006/relationships/image" Target="../media/image32.jpg"/><Relationship Id="rId41" Type="http://schemas.openxmlformats.org/officeDocument/2006/relationships/image" Target="../media/image53.jpeg"/><Relationship Id="rId54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jpg"/><Relationship Id="rId15" Type="http://schemas.openxmlformats.org/officeDocument/2006/relationships/image" Target="../media/image27.jp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36" Type="http://schemas.openxmlformats.org/officeDocument/2006/relationships/image" Target="../media/image48.jpeg"/><Relationship Id="rId4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8.png"/><Relationship Id="rId18" Type="http://schemas.openxmlformats.org/officeDocument/2006/relationships/image" Target="../media/image9.png"/><Relationship Id="rId3" Type="http://schemas.openxmlformats.org/officeDocument/2006/relationships/image" Target="../media/image46.png"/><Relationship Id="rId7" Type="http://schemas.openxmlformats.org/officeDocument/2006/relationships/image" Target="../media/image73.jpg"/><Relationship Id="rId12" Type="http://schemas.openxmlformats.org/officeDocument/2006/relationships/image" Target="../media/image1.jpg"/><Relationship Id="rId17" Type="http://schemas.openxmlformats.org/officeDocument/2006/relationships/image" Target="../media/image82.jpeg"/><Relationship Id="rId2" Type="http://schemas.openxmlformats.org/officeDocument/2006/relationships/image" Target="../media/image72.jp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oc.gov/collections/tenth-to-sixteenth-century-liturgical-chants/about-this-collection/" TargetMode="External"/><Relationship Id="rId11" Type="http://schemas.openxmlformats.org/officeDocument/2006/relationships/image" Target="../media/image77.png"/><Relationship Id="rId5" Type="http://schemas.openxmlformats.org/officeDocument/2006/relationships/image" Target="../media/image49.jpg"/><Relationship Id="rId15" Type="http://schemas.openxmlformats.org/officeDocument/2006/relationships/image" Target="../media/image80.jpg"/><Relationship Id="rId10" Type="http://schemas.openxmlformats.org/officeDocument/2006/relationships/image" Target="../media/image76.png"/><Relationship Id="rId4" Type="http://schemas.openxmlformats.org/officeDocument/2006/relationships/image" Target="../media/image6.jpg"/><Relationship Id="rId9" Type="http://schemas.openxmlformats.org/officeDocument/2006/relationships/image" Target="../media/image75.png"/><Relationship Id="rId1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4.jpg"/><Relationship Id="rId7" Type="http://schemas.openxmlformats.org/officeDocument/2006/relationships/image" Target="../media/image87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86.jpg"/><Relationship Id="rId4" Type="http://schemas.openxmlformats.org/officeDocument/2006/relationships/image" Target="../media/image8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9.png"/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12" Type="http://schemas.openxmlformats.org/officeDocument/2006/relationships/image" Target="../media/image9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92.jpeg"/><Relationship Id="rId5" Type="http://schemas.openxmlformats.org/officeDocument/2006/relationships/image" Target="../media/image51.jpg"/><Relationship Id="rId10" Type="http://schemas.openxmlformats.org/officeDocument/2006/relationships/image" Target="../media/image91.jpg"/><Relationship Id="rId4" Type="http://schemas.openxmlformats.org/officeDocument/2006/relationships/image" Target="../media/image88.jpg"/><Relationship Id="rId9" Type="http://schemas.openxmlformats.org/officeDocument/2006/relationships/image" Target="../media/image9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105.jpg"/><Relationship Id="rId18" Type="http://schemas.openxmlformats.org/officeDocument/2006/relationships/image" Target="../media/image93.png"/><Relationship Id="rId3" Type="http://schemas.openxmlformats.org/officeDocument/2006/relationships/image" Target="../media/image95.png"/><Relationship Id="rId7" Type="http://schemas.openxmlformats.org/officeDocument/2006/relationships/image" Target="../media/image99.jpeg"/><Relationship Id="rId12" Type="http://schemas.openxmlformats.org/officeDocument/2006/relationships/image" Target="../media/image104.jpg"/><Relationship Id="rId17" Type="http://schemas.openxmlformats.org/officeDocument/2006/relationships/image" Target="../media/image52.png"/><Relationship Id="rId2" Type="http://schemas.openxmlformats.org/officeDocument/2006/relationships/image" Target="../media/image94.png"/><Relationship Id="rId16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11" Type="http://schemas.openxmlformats.org/officeDocument/2006/relationships/image" Target="../media/image103.jpg"/><Relationship Id="rId5" Type="http://schemas.openxmlformats.org/officeDocument/2006/relationships/image" Target="../media/image97.jpg"/><Relationship Id="rId15" Type="http://schemas.openxmlformats.org/officeDocument/2006/relationships/image" Target="../media/image10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png"/><Relationship Id="rId14" Type="http://schemas.openxmlformats.org/officeDocument/2006/relationships/image" Target="../media/image10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2115" y="1041527"/>
            <a:ext cx="5082361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PROGARM AND PROJECTS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4476" y="910279"/>
            <a:ext cx="42612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PENTAGON.EMEA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" y="987783"/>
            <a:ext cx="655289" cy="6552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30" y="2379706"/>
            <a:ext cx="834275" cy="5551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" y="910279"/>
            <a:ext cx="754359" cy="38034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951467" y="1693338"/>
            <a:ext cx="11228524" cy="21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97033" y="2657292"/>
            <a:ext cx="172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Meiers v. Meiers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08" y="2431922"/>
            <a:ext cx="346544" cy="2159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895165" y="2564287"/>
            <a:ext cx="346544" cy="308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76409" y="2431922"/>
            <a:ext cx="346544" cy="21598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643408" y="2984378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8" y="3058126"/>
            <a:ext cx="834275" cy="55517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28330" y="3625368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79" y="2374366"/>
            <a:ext cx="1402993" cy="59221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597033" y="3132788"/>
            <a:ext cx="17271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Meiers v. Meiers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857" y="2995311"/>
            <a:ext cx="1402993" cy="592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-75222" y="24135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25" name="Rectangle 24"/>
          <p:cNvSpPr/>
          <p:nvPr/>
        </p:nvSpPr>
        <p:spPr>
          <a:xfrm>
            <a:off x="-60493" y="31445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0" y="3674869"/>
            <a:ext cx="834275" cy="55517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43408" y="4290201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52861" y="3606309"/>
            <a:ext cx="2758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G.ATOMPHYIC S “KIRSCHE” </a:t>
            </a:r>
          </a:p>
          <a:p>
            <a:r>
              <a:rPr lang="en-US" dirty="0" err="1"/>
              <a:t>Tranl</a:t>
            </a:r>
            <a:r>
              <a:rPr lang="en-US" dirty="0"/>
              <a:t>. CHERRY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033" y="3637439"/>
            <a:ext cx="604204" cy="60420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723024" y="3649211"/>
            <a:ext cx="2333894" cy="5914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ATOMPHYSICS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979" y="3685147"/>
            <a:ext cx="1402993" cy="59221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92250" y="4908093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9" y="4303788"/>
            <a:ext cx="834275" cy="555172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723024" y="3007477"/>
            <a:ext cx="2333894" cy="59148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ATOMCLOCK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723024" y="2378380"/>
            <a:ext cx="2333894" cy="5914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REDHOUSE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54013" y="2932953"/>
            <a:ext cx="1776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IMPORT</a:t>
            </a:r>
            <a:r>
              <a:rPr lang="en-US" sz="1000" dirty="0"/>
              <a:t> INTERNET PAYMENTS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-60494" y="37548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40" name="Rectangle 39"/>
          <p:cNvSpPr/>
          <p:nvPr/>
        </p:nvSpPr>
        <p:spPr>
          <a:xfrm>
            <a:off x="-24414" y="439670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366" y="3625368"/>
            <a:ext cx="690491" cy="690491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335578" y="3622988"/>
            <a:ext cx="1113182" cy="4493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3" y="3652126"/>
            <a:ext cx="1402993" cy="59221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442003" y="3871368"/>
            <a:ext cx="15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MARY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64153" y="3680284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Accent</a:t>
            </a:r>
            <a:r>
              <a:rPr lang="en-US" dirty="0"/>
              <a:t>.</a:t>
            </a:r>
          </a:p>
        </p:txBody>
      </p:sp>
      <p:sp>
        <p:nvSpPr>
          <p:cNvPr id="46" name="Cube 45"/>
          <p:cNvSpPr/>
          <p:nvPr/>
        </p:nvSpPr>
        <p:spPr>
          <a:xfrm>
            <a:off x="3442003" y="3058126"/>
            <a:ext cx="1127437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7" name="Cube 46"/>
          <p:cNvSpPr/>
          <p:nvPr/>
        </p:nvSpPr>
        <p:spPr>
          <a:xfrm>
            <a:off x="3500088" y="2440235"/>
            <a:ext cx="1127437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723024" y="4144917"/>
            <a:ext cx="25987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>
                <a:solidFill>
                  <a:srgbClr val="242424"/>
                </a:solidFill>
                <a:latin typeface="Open Sans"/>
              </a:rPr>
              <a:t>12th-century Cistercian abbey in Lower Austria, </a:t>
            </a:r>
            <a:r>
              <a:rPr lang="en-US" sz="800" strike="sngStrike" dirty="0" err="1">
                <a:solidFill>
                  <a:srgbClr val="242424"/>
                </a:solidFill>
                <a:latin typeface="Open Sans"/>
              </a:rPr>
              <a:t>ghoe</a:t>
            </a:r>
            <a:r>
              <a:rPr lang="en-US" sz="800" strike="sngStrike" dirty="0">
                <a:solidFill>
                  <a:srgbClr val="242424"/>
                </a:solidFill>
                <a:latin typeface="Open Sans"/>
              </a:rPr>
              <a:t>(</a:t>
            </a:r>
            <a:r>
              <a:rPr lang="en-US" sz="800" strike="sngStrike" dirty="0" err="1">
                <a:solidFill>
                  <a:srgbClr val="242424"/>
                </a:solidFill>
                <a:latin typeface="Open Sans"/>
              </a:rPr>
              <a:t>nuckracker</a:t>
            </a:r>
            <a:r>
              <a:rPr lang="en-US" sz="800" strike="sngStrike" dirty="0">
                <a:solidFill>
                  <a:srgbClr val="242424"/>
                </a:solidFill>
                <a:latin typeface="Open Sans"/>
              </a:rPr>
              <a:t>)</a:t>
            </a:r>
            <a:endParaRPr lang="en-US" sz="800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1568902" y="4419196"/>
            <a:ext cx="4783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VP GERMATN 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dirty="0" err="1"/>
              <a:t>mappng</a:t>
            </a:r>
            <a:r>
              <a:rPr lang="en-US" dirty="0"/>
              <a:t> VIRING MARY</a:t>
            </a:r>
          </a:p>
        </p:txBody>
      </p:sp>
      <p:sp>
        <p:nvSpPr>
          <p:cNvPr id="50" name="Rectangle 49"/>
          <p:cNvSpPr/>
          <p:nvPr/>
        </p:nvSpPr>
        <p:spPr>
          <a:xfrm>
            <a:off x="9817301" y="4427294"/>
            <a:ext cx="2239617" cy="431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531793" y="4603862"/>
            <a:ext cx="472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 </a:t>
            </a:r>
            <a:r>
              <a:rPr lang="en-US" strike="sngStrike" dirty="0" err="1"/>
              <a:t>globus,pepe;jeasn</a:t>
            </a:r>
            <a:r>
              <a:rPr lang="en-US" strike="sngStrike" dirty="0"/>
              <a:t>: HOMICK:KYSTAL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90" y="4303038"/>
            <a:ext cx="1402993" cy="59221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7641" y="4955035"/>
            <a:ext cx="1183775" cy="6718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8" y="4959369"/>
            <a:ext cx="834275" cy="55517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556170" y="5578937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071809" y="4963384"/>
            <a:ext cx="306032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LEGAL HIEARCIE, DEA</a:t>
            </a:r>
          </a:p>
          <a:p>
            <a:r>
              <a:rPr lang="en-US" sz="800" dirty="0" err="1"/>
              <a:t>Gorbahce</a:t>
            </a:r>
            <a:r>
              <a:rPr lang="en-US" sz="800" dirty="0"/>
              <a:t>(</a:t>
            </a:r>
            <a:r>
              <a:rPr lang="en-US" sz="800" dirty="0" err="1"/>
              <a:t>redhouse</a:t>
            </a:r>
            <a:r>
              <a:rPr lang="en-US" sz="800" dirty="0"/>
              <a:t>).DEA(</a:t>
            </a:r>
            <a:r>
              <a:rPr lang="en-US" sz="800" dirty="0" err="1"/>
              <a:t>cocain</a:t>
            </a:r>
            <a:r>
              <a:rPr lang="en-US" sz="800" dirty="0"/>
              <a:t>)</a:t>
            </a:r>
          </a:p>
          <a:p>
            <a:r>
              <a:rPr lang="en-US" sz="800" dirty="0"/>
              <a:t>VP GERMANY.DEA(</a:t>
            </a:r>
            <a:r>
              <a:rPr lang="en-US" sz="800" dirty="0" err="1"/>
              <a:t>mdma</a:t>
            </a:r>
            <a:r>
              <a:rPr lang="en-US" sz="800" dirty="0"/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3222952" y="5271160"/>
            <a:ext cx="782769" cy="11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065391" y="5264540"/>
            <a:ext cx="782769" cy="11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887939" y="5442672"/>
            <a:ext cx="568836" cy="71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380024" y="5156653"/>
            <a:ext cx="302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Mapping </a:t>
            </a:r>
            <a:r>
              <a:rPr lang="en-US" sz="800" dirty="0"/>
              <a:t>	</a:t>
            </a:r>
            <a:r>
              <a:rPr lang="en-US" dirty="0"/>
              <a:t>G.VIRING.MARY:USD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24414" y="4920350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  <a:p>
            <a:r>
              <a:rPr lang="en-US" dirty="0"/>
              <a:t>1995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428014" y="5001013"/>
            <a:ext cx="4835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2023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425" y="4904875"/>
            <a:ext cx="690491" cy="69049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805293" y="4983700"/>
            <a:ext cx="2239617" cy="545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GAS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3" y="5642926"/>
            <a:ext cx="834275" cy="55517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680354" y="6216106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29" y="6290214"/>
            <a:ext cx="834275" cy="55517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795" y="5580143"/>
            <a:ext cx="635964" cy="63596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514006" y="5577762"/>
            <a:ext cx="1113182" cy="4493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161" y="5606900"/>
            <a:ext cx="1402993" cy="592218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680354" y="6845386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987095" y="563695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9/27/2023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730470" y="4548258"/>
            <a:ext cx="388413" cy="249056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9805292" y="5593775"/>
            <a:ext cx="2239617" cy="545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79" name="TextBox 78"/>
          <p:cNvSpPr txBox="1"/>
          <p:nvPr/>
        </p:nvSpPr>
        <p:spPr>
          <a:xfrm>
            <a:off x="4810695" y="5935934"/>
            <a:ext cx="4979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ATB.SQ.WW2.CHECKPINT CHARL(BUNDESKANZLER)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-75222" y="57358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1793" y="6225275"/>
            <a:ext cx="1025248" cy="56493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234" y="6258435"/>
            <a:ext cx="1402993" cy="59221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751650" y="6203850"/>
            <a:ext cx="2333894" cy="59148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ATOMCLOCK</a:t>
            </a:r>
          </a:p>
        </p:txBody>
      </p:sp>
      <p:sp>
        <p:nvSpPr>
          <p:cNvPr id="84" name="Rectangle 83"/>
          <p:cNvSpPr/>
          <p:nvPr/>
        </p:nvSpPr>
        <p:spPr>
          <a:xfrm>
            <a:off x="-59009" y="632307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56775" y="6488668"/>
            <a:ext cx="111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VIRINIA.</a:t>
            </a:r>
            <a:r>
              <a:rPr lang="en-US" sz="800" strike="sngStrike" dirty="0" err="1"/>
              <a:t>ibm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2" y="1752948"/>
            <a:ext cx="834275" cy="55517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56170" y="2317234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732115" y="185997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sp>
        <p:nvSpPr>
          <p:cNvPr id="89" name="Cube 88"/>
          <p:cNvSpPr/>
          <p:nvPr/>
        </p:nvSpPr>
        <p:spPr>
          <a:xfrm>
            <a:off x="3603055" y="1791078"/>
            <a:ext cx="1127437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7" y="1725293"/>
            <a:ext cx="1402993" cy="592218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9723024" y="1745841"/>
            <a:ext cx="2333894" cy="2457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ATOMCLOCK</a:t>
            </a:r>
          </a:p>
        </p:txBody>
      </p:sp>
      <p:sp>
        <p:nvSpPr>
          <p:cNvPr id="92" name="Rectangle 91"/>
          <p:cNvSpPr/>
          <p:nvPr/>
        </p:nvSpPr>
        <p:spPr>
          <a:xfrm>
            <a:off x="9723024" y="2033856"/>
            <a:ext cx="2333894" cy="2457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KING.WWI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-11825" y="1815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1775798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99" y="1045541"/>
            <a:ext cx="1306548" cy="95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99" y="2377385"/>
            <a:ext cx="1306548" cy="9574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5044" y="24933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5044" y="13396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99" y="3709229"/>
            <a:ext cx="1306548" cy="95747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68437" y="400329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73" y="6513615"/>
            <a:ext cx="181803" cy="24271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038764" y="6513615"/>
            <a:ext cx="1035740" cy="2427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85299" y="2366871"/>
            <a:ext cx="456813" cy="97142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101009" y="2268054"/>
            <a:ext cx="1086678" cy="94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34656" y="2482827"/>
            <a:ext cx="596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House Party Heaving </a:t>
            </a:r>
            <a:r>
              <a:rPr lang="en-US" sz="800" strike="sngStrike" dirty="0" err="1"/>
              <a:t>Fliring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170587" y="1045541"/>
            <a:ext cx="456813" cy="97142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208685" y="952500"/>
            <a:ext cx="1086678" cy="940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170587" y="1045541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185299" y="2363644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851026" y="2404165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814178" y="1035027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185298" y="3666887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851026" y="3647520"/>
            <a:ext cx="456813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68437" y="2122280"/>
            <a:ext cx="10485094" cy="5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68437" y="3455000"/>
            <a:ext cx="10485094" cy="5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91" y="3923589"/>
            <a:ext cx="910974" cy="51662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7720048" y="3799599"/>
            <a:ext cx="932966" cy="80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681401" y="3735192"/>
            <a:ext cx="1102062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252267" y="3785831"/>
            <a:ext cx="569843" cy="847863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Heart 41"/>
          <p:cNvSpPr/>
          <p:nvPr/>
        </p:nvSpPr>
        <p:spPr>
          <a:xfrm>
            <a:off x="9116330" y="2532390"/>
            <a:ext cx="666957" cy="5096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!lace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63826" y="4750523"/>
            <a:ext cx="11470504" cy="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952383" y="995342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MAINSTREET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952383" y="3635897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sp>
        <p:nvSpPr>
          <p:cNvPr id="46" name="Rectangle 45"/>
          <p:cNvSpPr/>
          <p:nvPr/>
        </p:nvSpPr>
        <p:spPr>
          <a:xfrm>
            <a:off x="9952383" y="2248498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GAS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39783" y="1443036"/>
            <a:ext cx="20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Walks into room French Kisses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362784" y="1185519"/>
            <a:ext cx="28269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Cheating”,”Backup</a:t>
            </a:r>
            <a:r>
              <a:rPr lang="en-US" strike="sngStrike" dirty="0"/>
              <a:t>”,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39783" y="938363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84145" y="2762530"/>
            <a:ext cx="220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Walks into room French Kisses, 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484145" y="2257857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 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490548" y="2516952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Cheating”,”Backup</a:t>
            </a:r>
            <a:r>
              <a:rPr lang="en-US" strike="sngStrike" dirty="0"/>
              <a:t>”, </a:t>
            </a:r>
          </a:p>
        </p:txBody>
      </p:sp>
      <p:sp>
        <p:nvSpPr>
          <p:cNvPr id="53" name="Rectangle 52"/>
          <p:cNvSpPr/>
          <p:nvPr/>
        </p:nvSpPr>
        <p:spPr>
          <a:xfrm>
            <a:off x="6691783" y="2350003"/>
            <a:ext cx="13858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Puts Let between Legs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477" y="2592543"/>
            <a:ext cx="910974" cy="51662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7743034" y="2468553"/>
            <a:ext cx="932966" cy="808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743034" y="2322851"/>
            <a:ext cx="1102062" cy="9714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275253" y="2454785"/>
            <a:ext cx="569843" cy="847863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Heart 57"/>
          <p:cNvSpPr/>
          <p:nvPr/>
        </p:nvSpPr>
        <p:spPr>
          <a:xfrm>
            <a:off x="9153955" y="3686214"/>
            <a:ext cx="666957" cy="5096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!lace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665724" y="3720385"/>
            <a:ext cx="944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Touches</a:t>
            </a:r>
          </a:p>
          <a:p>
            <a:r>
              <a:rPr lang="en-US" strike="sngStrike" dirty="0"/>
              <a:t>Penis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91783" y="3408131"/>
            <a:ext cx="2324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dell.client.ushse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beathe</a:t>
            </a:r>
            <a:r>
              <a:rPr lang="en-US" sz="800" strike="sngStrike" dirty="0"/>
              <a:t>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835693" y="3740777"/>
            <a:ext cx="740775" cy="76407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786638" y="2292011"/>
            <a:ext cx="823896" cy="90964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729158" y="3383198"/>
            <a:ext cx="1156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270991" y="3728710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Cheating”,”Backup</a:t>
            </a:r>
            <a:r>
              <a:rPr lang="en-US" strike="sngStrike" dirty="0"/>
              <a:t>”, </a:t>
            </a:r>
          </a:p>
        </p:txBody>
      </p:sp>
      <p:sp>
        <p:nvSpPr>
          <p:cNvPr id="67" name="Round Diagonal Corner Rectangle 66"/>
          <p:cNvSpPr/>
          <p:nvPr/>
        </p:nvSpPr>
        <p:spPr>
          <a:xfrm>
            <a:off x="9978442" y="3454256"/>
            <a:ext cx="2213558" cy="317584"/>
          </a:xfrm>
          <a:prstGeom prst="round2Diag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68" name="Round Diagonal Corner Rectangle 67"/>
          <p:cNvSpPr/>
          <p:nvPr/>
        </p:nvSpPr>
        <p:spPr>
          <a:xfrm>
            <a:off x="9905167" y="2120648"/>
            <a:ext cx="2273803" cy="295136"/>
          </a:xfrm>
          <a:prstGeom prst="round2Diag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!DANIEL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270819" y="3570387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marco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7198586" y="1307695"/>
            <a:ext cx="23764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!SQ.AIRFILED.</a:t>
            </a:r>
          </a:p>
          <a:p>
            <a:r>
              <a:rPr lang="en-US" strike="sngStrike" dirty="0" err="1"/>
              <a:t>Romy,anglea.flea</a:t>
            </a:r>
            <a:r>
              <a:rPr lang="en-US" strike="sngStrike" dirty="0"/>
              <a:t>(</a:t>
            </a:r>
            <a:r>
              <a:rPr lang="en-US" strike="sngStrike" dirty="0" err="1"/>
              <a:t>ludia</a:t>
            </a:r>
            <a:r>
              <a:rPr lang="en-US" strike="sngStrike" dirty="0"/>
              <a:t>)</a:t>
            </a:r>
          </a:p>
          <a:p>
            <a:r>
              <a:rPr lang="en-US" dirty="0"/>
              <a:t>.VIRING.MARY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180564" y="9667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73" name="Round Single Corner Rectangle 72"/>
          <p:cNvSpPr/>
          <p:nvPr/>
        </p:nvSpPr>
        <p:spPr>
          <a:xfrm>
            <a:off x="9905168" y="1697348"/>
            <a:ext cx="2312892" cy="340543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ROMANS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286774" y="993442"/>
            <a:ext cx="2288232" cy="11441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456181" y="1002368"/>
            <a:ext cx="2288232" cy="11441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503397" y="2241623"/>
            <a:ext cx="2288232" cy="11441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443848" y="3557173"/>
            <a:ext cx="2288232" cy="114418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463826" y="5791879"/>
            <a:ext cx="11470504" cy="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691783" y="4479754"/>
            <a:ext cx="285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</a:t>
            </a:r>
            <a:r>
              <a:rPr lang="en-US" strike="sngStrike" dirty="0" err="1"/>
              <a:t>ghoeh</a:t>
            </a:r>
            <a:r>
              <a:rPr lang="en-US" strike="sngStrike" dirty="0"/>
              <a:t>(dell depress)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017456" y="4215193"/>
            <a:ext cx="3163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HONMEC:KYSTAL.WWI</a:t>
            </a:r>
          </a:p>
        </p:txBody>
      </p:sp>
      <p:sp>
        <p:nvSpPr>
          <p:cNvPr id="81" name="Cube 80"/>
          <p:cNvSpPr/>
          <p:nvPr/>
        </p:nvSpPr>
        <p:spPr>
          <a:xfrm>
            <a:off x="9478382" y="4270092"/>
            <a:ext cx="847088" cy="4618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781569" y="4339751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Maps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776257" y="3978142"/>
            <a:ext cx="331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CPVA.SQ.§187.PREA.</a:t>
            </a:r>
            <a:r>
              <a:rPr lang="en-US" sz="800" strike="sngStrike" dirty="0"/>
              <a:t>subsubed:famly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20" y="4805871"/>
            <a:ext cx="594587" cy="43572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57" y="4798273"/>
            <a:ext cx="594587" cy="435728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368437" y="482182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952160" y="4840679"/>
            <a:ext cx="2239617" cy="51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947747" y="4863245"/>
            <a:ext cx="450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“Fights</a:t>
            </a:r>
            <a:r>
              <a:rPr lang="en-US" dirty="0"/>
              <a:t>” </a:t>
            </a:r>
            <a:r>
              <a:rPr lang="en-US" sz="800" strike="sngStrike" dirty="0"/>
              <a:t>Osama bin laden; </a:t>
            </a:r>
            <a:r>
              <a:rPr lang="en-US" sz="800" strike="sngStrike" dirty="0" err="1"/>
              <a:t>Tui</a:t>
            </a:r>
            <a:r>
              <a:rPr lang="en-US" sz="800" strike="sngStrike" dirty="0"/>
              <a:t>: beat </a:t>
            </a:r>
            <a:r>
              <a:rPr lang="en-US" sz="800" strike="sngStrike" dirty="0" err="1"/>
              <a:t>saito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thoasm</a:t>
            </a:r>
            <a:r>
              <a:rPr lang="en-US" sz="800" strike="sngStrike" dirty="0"/>
              <a:t>-is-dieter: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zetche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4431004" y="4721751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HOMCE:LUX:COINTOWN</a:t>
            </a:r>
          </a:p>
        </p:txBody>
      </p:sp>
      <p:sp>
        <p:nvSpPr>
          <p:cNvPr id="90" name="Round Single Corner Rectangle 89"/>
          <p:cNvSpPr/>
          <p:nvPr/>
        </p:nvSpPr>
        <p:spPr>
          <a:xfrm>
            <a:off x="7576468" y="4797657"/>
            <a:ext cx="501120" cy="424426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743034" y="5006491"/>
            <a:ext cx="109443" cy="8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2" name="Oval 91"/>
          <p:cNvSpPr/>
          <p:nvPr/>
        </p:nvSpPr>
        <p:spPr>
          <a:xfrm>
            <a:off x="7882182" y="5079379"/>
            <a:ext cx="109443" cy="84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743034" y="4849086"/>
            <a:ext cx="109443" cy="57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855678" y="4921974"/>
            <a:ext cx="109443" cy="57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7576468" y="4877751"/>
            <a:ext cx="810328" cy="1287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056520" y="4837214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Frech</a:t>
            </a:r>
            <a:r>
              <a:rPr lang="en-US" sz="800" dirty="0"/>
              <a:t> Kissing</a:t>
            </a:r>
          </a:p>
          <a:p>
            <a:r>
              <a:rPr lang="en-US" sz="800" dirty="0"/>
              <a:t>2</a:t>
            </a:r>
            <a:r>
              <a:rPr lang="en-US" sz="800" baseline="30000" dirty="0"/>
              <a:t>nd</a:t>
            </a:r>
            <a:r>
              <a:rPr lang="en-US" sz="800" dirty="0"/>
              <a:t> Base St. </a:t>
            </a:r>
            <a:r>
              <a:rPr lang="en-US" sz="800" dirty="0" err="1"/>
              <a:t>Rita.Prison</a:t>
            </a:r>
            <a:r>
              <a:rPr lang="en-US" sz="800" dirty="0"/>
              <a:t> </a:t>
            </a:r>
            <a:r>
              <a:rPr lang="en-US" sz="800" strike="sngStrike" dirty="0"/>
              <a:t>heaving </a:t>
            </a:r>
            <a:r>
              <a:rPr lang="en-US" sz="800" strike="sngStrike" dirty="0" err="1"/>
              <a:t>petting,petting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5075085" y="5141908"/>
            <a:ext cx="3267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FBI:WMD:CPVA: </a:t>
            </a:r>
            <a:r>
              <a:rPr lang="en-US" sz="800" strike="sngStrike" dirty="0"/>
              <a:t>child body, 0c size</a:t>
            </a:r>
            <a:r>
              <a:rPr lang="en-US" sz="800" dirty="0"/>
              <a:t> 000.tw.pns.</a:t>
            </a:r>
            <a:r>
              <a:rPr lang="en-US" sz="800" strike="sngStrike" dirty="0"/>
              <a:t>bra(0c) food shelter </a:t>
            </a:r>
            <a:r>
              <a:rPr lang="en-US" sz="800" strike="sngStrike" dirty="0" err="1"/>
              <a:t>attena</a:t>
            </a:r>
            <a:endParaRPr lang="en-US" sz="800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6065740" y="5589988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Zombie: wakeup (soul)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829" y="5556771"/>
            <a:ext cx="285996" cy="214221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33" y="5564369"/>
            <a:ext cx="291452" cy="16321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7207942" y="5550749"/>
            <a:ext cx="1100022" cy="154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162261" y="5589988"/>
            <a:ext cx="2098474" cy="15121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556942" y="4718877"/>
            <a:ext cx="586123" cy="46119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700623" y="5045890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Ubahid:hitchi</a:t>
            </a:r>
            <a:endParaRPr lang="en-US" sz="800" strike="sngStrike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090162" y="4736572"/>
            <a:ext cx="6916503" cy="9587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220" y="5848688"/>
            <a:ext cx="1306548" cy="95747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9038" y="5965687"/>
            <a:ext cx="370462" cy="303486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5" y="5879144"/>
            <a:ext cx="1116686" cy="75672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22133" y="5818950"/>
            <a:ext cx="1742488" cy="83522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91" y="5978906"/>
            <a:ext cx="925398" cy="615810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4503397" y="5770992"/>
            <a:ext cx="1514059" cy="1035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186531" y="5779961"/>
            <a:ext cx="902877" cy="814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270301" y="6592715"/>
            <a:ext cx="18437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.</a:t>
            </a:r>
            <a:r>
              <a:rPr lang="en-US" sz="800" dirty="0" err="1"/>
              <a:t>lingi</a:t>
            </a:r>
            <a:r>
              <a:rPr lang="en-US" sz="800" dirty="0"/>
              <a:t>(</a:t>
            </a:r>
            <a:r>
              <a:rPr lang="en-US" sz="800" strike="sngStrike" dirty="0"/>
              <a:t>put </a:t>
            </a:r>
            <a:r>
              <a:rPr lang="en-US" sz="800" strike="sngStrike" dirty="0" err="1"/>
              <a:t>cocin</a:t>
            </a:r>
            <a:r>
              <a:rPr lang="en-US" sz="800" strike="sngStrike" dirty="0"/>
              <a:t> on </a:t>
            </a:r>
            <a:r>
              <a:rPr lang="en-US" sz="800" strike="sngStrike" dirty="0" err="1"/>
              <a:t>vagain</a:t>
            </a:r>
            <a:r>
              <a:rPr lang="en-US" sz="800" strike="sngStrike" dirty="0"/>
              <a:t> for </a:t>
            </a:r>
            <a:r>
              <a:rPr lang="en-US" sz="800" strike="sngStrike" dirty="0" err="1"/>
              <a:t>stimualtin</a:t>
            </a:r>
            <a:r>
              <a:rPr lang="en-US" sz="800" strike="sngStrike" dirty="0"/>
              <a:t>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809768" y="5813623"/>
            <a:ext cx="5191495" cy="9587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431556" y="607284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9965412" y="6088777"/>
            <a:ext cx="2239617" cy="51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2461176" y="5848688"/>
            <a:ext cx="937817" cy="3386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5050967" y="5965687"/>
            <a:ext cx="4208784" cy="6270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5584762" y="6176464"/>
            <a:ext cx="191495" cy="55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217" y="6118617"/>
            <a:ext cx="488981" cy="358337"/>
          </a:xfrm>
          <a:prstGeom prst="rect">
            <a:avLst/>
          </a:prstGeom>
        </p:spPr>
      </p:pic>
      <p:sp>
        <p:nvSpPr>
          <p:cNvPr id="136" name="Heart 135"/>
          <p:cNvSpPr/>
          <p:nvPr/>
        </p:nvSpPr>
        <p:spPr>
          <a:xfrm>
            <a:off x="3077826" y="5794971"/>
            <a:ext cx="666957" cy="5096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!lace</a:t>
            </a:r>
            <a:endParaRPr lang="en-US" sz="800" dirty="0"/>
          </a:p>
        </p:txBody>
      </p:sp>
      <p:sp>
        <p:nvSpPr>
          <p:cNvPr id="137" name="Rectangle 136"/>
          <p:cNvSpPr/>
          <p:nvPr/>
        </p:nvSpPr>
        <p:spPr>
          <a:xfrm>
            <a:off x="3267467" y="6600044"/>
            <a:ext cx="14430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girl staring with joint  </a:t>
            </a:r>
            <a:r>
              <a:rPr lang="en-US" sz="800" strike="sngStrike" dirty="0" err="1"/>
              <a:t>maskara</a:t>
            </a:r>
            <a:endParaRPr lang="en-US" sz="800" strike="sngStrike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36773" y="6368654"/>
            <a:ext cx="342857" cy="247619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 flipV="1">
            <a:off x="3553654" y="6257508"/>
            <a:ext cx="999610" cy="557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308233" y="6333597"/>
            <a:ext cx="1501535" cy="54955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859" y="5808575"/>
            <a:ext cx="982444" cy="546761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5283" y="4714573"/>
            <a:ext cx="982444" cy="546761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9244" y="3568467"/>
            <a:ext cx="982444" cy="54676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0636" y="2209446"/>
            <a:ext cx="982444" cy="54676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262" y="904864"/>
            <a:ext cx="982444" cy="54676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0040" y="6348343"/>
            <a:ext cx="419224" cy="472040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7797" y="4110859"/>
            <a:ext cx="419224" cy="472040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 flipV="1">
            <a:off x="926838" y="4129266"/>
            <a:ext cx="982444" cy="37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V="1">
            <a:off x="713792" y="4263477"/>
            <a:ext cx="1179520" cy="238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8" idx="1"/>
          </p:cNvCxnSpPr>
          <p:nvPr/>
        </p:nvCxnSpPr>
        <p:spPr>
          <a:xfrm>
            <a:off x="1080040" y="6584363"/>
            <a:ext cx="73505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H="1" flipV="1">
            <a:off x="7842625" y="2459168"/>
            <a:ext cx="1065466" cy="7083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ound Diagonal Corner Rectangle 158"/>
          <p:cNvSpPr/>
          <p:nvPr/>
        </p:nvSpPr>
        <p:spPr>
          <a:xfrm>
            <a:off x="9985246" y="5791879"/>
            <a:ext cx="2213558" cy="317584"/>
          </a:xfrm>
          <a:prstGeom prst="round2Diag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160" name="Heart 159"/>
          <p:cNvSpPr/>
          <p:nvPr/>
        </p:nvSpPr>
        <p:spPr>
          <a:xfrm>
            <a:off x="8992361" y="1278897"/>
            <a:ext cx="666957" cy="5096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!lace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9065831" y="134649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cxnSp>
        <p:nvCxnSpPr>
          <p:cNvPr id="163" name="Straight Connector 162"/>
          <p:cNvCxnSpPr>
            <a:stCxn id="161" idx="1"/>
            <a:endCxn id="160" idx="0"/>
          </p:cNvCxnSpPr>
          <p:nvPr/>
        </p:nvCxnSpPr>
        <p:spPr>
          <a:xfrm flipV="1">
            <a:off x="9065831" y="1406312"/>
            <a:ext cx="260009" cy="124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06" y="5310588"/>
            <a:ext cx="300282" cy="451243"/>
          </a:xfrm>
          <a:prstGeom prst="rect">
            <a:avLst/>
          </a:prstGeom>
        </p:spPr>
      </p:pic>
      <p:sp>
        <p:nvSpPr>
          <p:cNvPr id="165" name="Rectangle 164"/>
          <p:cNvSpPr/>
          <p:nvPr/>
        </p:nvSpPr>
        <p:spPr>
          <a:xfrm>
            <a:off x="427297" y="534743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</p:txBody>
      </p:sp>
      <p:cxnSp>
        <p:nvCxnSpPr>
          <p:cNvPr id="167" name="Straight Connector 166"/>
          <p:cNvCxnSpPr/>
          <p:nvPr/>
        </p:nvCxnSpPr>
        <p:spPr>
          <a:xfrm flipV="1">
            <a:off x="1772537" y="5220057"/>
            <a:ext cx="1094287" cy="50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60" y="5279872"/>
            <a:ext cx="594587" cy="435728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2140403" y="5436591"/>
            <a:ext cx="843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Thaoms-is-dieter:genzer</a:t>
            </a:r>
            <a:endParaRPr lang="en-US" sz="800" strike="sngStrike" dirty="0"/>
          </a:p>
        </p:txBody>
      </p:sp>
      <p:sp>
        <p:nvSpPr>
          <p:cNvPr id="170" name="TextBox 169"/>
          <p:cNvSpPr txBox="1"/>
          <p:nvPr/>
        </p:nvSpPr>
        <p:spPr>
          <a:xfrm>
            <a:off x="2011724" y="5215924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LAKE TAHOE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802652" y="5297274"/>
            <a:ext cx="1474345" cy="41925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ound Single Corner Rectangle 171"/>
          <p:cNvSpPr/>
          <p:nvPr/>
        </p:nvSpPr>
        <p:spPr>
          <a:xfrm>
            <a:off x="10001263" y="5347437"/>
            <a:ext cx="2216797" cy="45799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WAR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450226" y="66022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75" name="Rectangle 174"/>
          <p:cNvSpPr/>
          <p:nvPr/>
        </p:nvSpPr>
        <p:spPr>
          <a:xfrm>
            <a:off x="10033696" y="6599363"/>
            <a:ext cx="2239617" cy="221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ATOMPHYSICS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297" y="868613"/>
            <a:ext cx="12271016" cy="598938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35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01" y="1533186"/>
            <a:ext cx="606398" cy="2928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594" y="1230699"/>
            <a:ext cx="4090125" cy="1890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35597" y="2100030"/>
            <a:ext cx="450574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9835752" y="1763070"/>
            <a:ext cx="2239617" cy="51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sp>
        <p:nvSpPr>
          <p:cNvPr id="5" name="Isosceles Triangle 4"/>
          <p:cNvSpPr/>
          <p:nvPr/>
        </p:nvSpPr>
        <p:spPr>
          <a:xfrm>
            <a:off x="5554079" y="1230699"/>
            <a:ext cx="1232452" cy="112643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933748" y="1230699"/>
            <a:ext cx="2040835" cy="189022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108" y="1618709"/>
            <a:ext cx="1202167" cy="79998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90339" y="1392010"/>
            <a:ext cx="1298713" cy="10266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0518" y="19301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150" y="2407329"/>
            <a:ext cx="948153" cy="694829"/>
          </a:xfrm>
          <a:prstGeom prst="rect">
            <a:avLst/>
          </a:prstGeom>
        </p:spPr>
      </p:pic>
      <p:sp>
        <p:nvSpPr>
          <p:cNvPr id="18" name="Heart 17"/>
          <p:cNvSpPr/>
          <p:nvPr/>
        </p:nvSpPr>
        <p:spPr>
          <a:xfrm>
            <a:off x="6933748" y="2504769"/>
            <a:ext cx="666957" cy="50966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/>
              <a:t>!lace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388252" y="2175811"/>
            <a:ext cx="4678018" cy="242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066159" y="1993536"/>
            <a:ext cx="201067" cy="44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30512" y="3394627"/>
            <a:ext cx="11251096" cy="39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1" idx="2"/>
          </p:cNvCxnSpPr>
          <p:nvPr/>
        </p:nvCxnSpPr>
        <p:spPr>
          <a:xfrm>
            <a:off x="1092553" y="4591774"/>
            <a:ext cx="11049973" cy="20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40518" y="36816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368" y="528995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0512" y="981250"/>
            <a:ext cx="478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GERMATN 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dirty="0" err="1"/>
              <a:t>mappng</a:t>
            </a:r>
            <a:r>
              <a:rPr lang="en-US" dirty="0"/>
              <a:t> VIRING MARY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79380" y="935894"/>
            <a:ext cx="11223149" cy="246700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3" y="1405045"/>
            <a:ext cx="1879431" cy="187943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39101" y="981250"/>
            <a:ext cx="11084103" cy="410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278212" y="1420401"/>
            <a:ext cx="677615" cy="6072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914195" y="2422548"/>
            <a:ext cx="310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z/</a:t>
            </a:r>
            <a:r>
              <a:rPr lang="en-US" sz="800" strike="sngStrike" dirty="0" err="1"/>
              <a:t>OS</a:t>
            </a:r>
            <a:r>
              <a:rPr lang="en-US" dirty="0" err="1"/>
              <a:t>.nonPoliceRTLogical</a:t>
            </a:r>
            <a:endParaRPr lang="en-US" dirty="0"/>
          </a:p>
          <a:p>
            <a:r>
              <a:rPr lang="en-US" dirty="0"/>
              <a:t>	</a:t>
            </a:r>
            <a:r>
              <a:rPr lang="en-US" sz="800" strike="sngStrike" dirty="0"/>
              <a:t>z/OS</a:t>
            </a:r>
            <a:r>
              <a:rPr lang="en-US" dirty="0"/>
              <a:t>.POLICE TP/F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729955" y="2249499"/>
            <a:ext cx="131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CVPA</a:t>
            </a:r>
            <a:r>
              <a:rPr lang="en-US" dirty="0"/>
              <a:t> </a:t>
            </a:r>
            <a:r>
              <a:rPr lang="en-US" sz="1000" strike="sngStrike" dirty="0"/>
              <a:t>Roth.ibm.*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497053" y="2794629"/>
            <a:ext cx="333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CVPA ATM,ATF,BAC  </a:t>
            </a:r>
          </a:p>
          <a:p>
            <a:r>
              <a:rPr lang="en-US" dirty="0"/>
              <a:t>	 (NYSE),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en-US" dirty="0" err="1"/>
              <a:t>nonPolcieRT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51871" y="3045281"/>
            <a:ext cx="2683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WWI.</a:t>
            </a:r>
            <a:r>
              <a:rPr lang="en-US" sz="800" strike="sngStrike" dirty="0"/>
              <a:t>Anghea.8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floor, anglea.88thflroor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905" y="4819198"/>
            <a:ext cx="2212539" cy="154711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82" y="4846235"/>
            <a:ext cx="2029379" cy="152007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840" y="4767672"/>
            <a:ext cx="2384529" cy="133533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3837827" y="4572648"/>
            <a:ext cx="2082723" cy="199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12296" y="3486454"/>
            <a:ext cx="15345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dirty="0" err="1"/>
              <a:t>mdma</a:t>
            </a:r>
            <a:r>
              <a:rPr lang="en-US" dirty="0"/>
              <a:t>).</a:t>
            </a:r>
            <a:r>
              <a:rPr lang="en-US" dirty="0" err="1"/>
              <a:t>nonPolcieLanbue.lnit</a:t>
            </a:r>
            <a:r>
              <a:rPr lang="en-US" dirty="0"/>
              <a:t>(</a:t>
            </a:r>
            <a:r>
              <a:rPr lang="en-US" strike="sngStrike" dirty="0"/>
              <a:t>sitting (</a:t>
            </a:r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strike="sngStrike" dirty="0"/>
              <a:t>) high (in </a:t>
            </a:r>
            <a:r>
              <a:rPr lang="en-US" strike="sngStrike" dirty="0" err="1"/>
              <a:t>denses</a:t>
            </a:r>
            <a:r>
              <a:rPr lang="en-US" strike="sngStrike" dirty="0"/>
              <a:t> room) with father playing blues </a:t>
            </a:r>
            <a:r>
              <a:rPr lang="en-US" strike="sngStrike" dirty="0" err="1"/>
              <a:t>rothers</a:t>
            </a:r>
            <a:r>
              <a:rPr lang="en-US" strike="sngStrike" dirty="0"/>
              <a:t>, I say: do you want to play? This is  </a:t>
            </a:r>
            <a:r>
              <a:rPr lang="en-US" strike="sngStrike" dirty="0" err="1"/>
              <a:t>awonder</a:t>
            </a:r>
            <a:r>
              <a:rPr lang="en-US" strike="sngStrike" dirty="0"/>
              <a:t> game; </a:t>
            </a:r>
            <a:r>
              <a:rPr lang="en-US" dirty="0"/>
              <a:t>)</a:t>
            </a:r>
          </a:p>
          <a:p>
            <a:r>
              <a:rPr lang="en-US" dirty="0"/>
              <a:t>Mapping DEA(</a:t>
            </a:r>
            <a:r>
              <a:rPr lang="en-US" dirty="0" err="1"/>
              <a:t>mdma</a:t>
            </a:r>
            <a:r>
              <a:rPr lang="en-US" dirty="0"/>
              <a:t>).</a:t>
            </a:r>
            <a:r>
              <a:rPr lang="en-US" dirty="0" err="1"/>
              <a:t>VIRING.MARY.St</a:t>
            </a:r>
            <a:endParaRPr lang="en-US" dirty="0"/>
          </a:p>
          <a:p>
            <a:r>
              <a:rPr lang="en-US" dirty="0"/>
              <a:t> Mapping </a:t>
            </a:r>
            <a:r>
              <a:rPr lang="en-US" dirty="0" err="1"/>
              <a:t>goehroh</a:t>
            </a:r>
            <a:r>
              <a:rPr lang="en-US" b="1" dirty="0"/>
              <a:t>(depress)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83201" y="42224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729955" y="3491984"/>
            <a:ext cx="2451654" cy="8230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PAUL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312296" y="6503704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</a:t>
            </a:r>
            <a:r>
              <a:rPr lang="en-US" b="1" dirty="0"/>
              <a:t>IPX</a:t>
            </a:r>
            <a:r>
              <a:rPr lang="en-US" dirty="0"/>
              <a:t> HOMCEI:LUX:KOCHMAN(DEA(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714644" y="6328655"/>
            <a:ext cx="2592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sz="800" strike="sngStrike" dirty="0"/>
              <a:t>Apple.gblt+</a:t>
            </a:r>
            <a:r>
              <a:rPr lang="en-US" dirty="0"/>
              <a:t>.KOCHEMAN.25Y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87299" y="4780753"/>
            <a:ext cx="1364385" cy="155329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799644" y="4039295"/>
            <a:ext cx="2239617" cy="51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881531" y="6002613"/>
            <a:ext cx="2239617" cy="511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GAS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81001" y="4846235"/>
            <a:ext cx="6946889" cy="1256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199706" y="4732204"/>
            <a:ext cx="8302394" cy="15378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1199706" y="4938673"/>
            <a:ext cx="8011214" cy="618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01570" y="3434599"/>
            <a:ext cx="557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gheo</a:t>
            </a:r>
            <a:r>
              <a:rPr lang="en-US" dirty="0"/>
              <a:t>(</a:t>
            </a:r>
            <a:r>
              <a:rPr lang="en-US" dirty="0" err="1"/>
              <a:t>dell.dress</a:t>
            </a:r>
            <a:r>
              <a:rPr lang="en-US" dirty="0"/>
              <a:t>; </a:t>
            </a:r>
            <a:r>
              <a:rPr lang="en-US" dirty="0" err="1"/>
              <a:t>submed:famly</a:t>
            </a:r>
            <a:r>
              <a:rPr lang="en-US" dirty="0"/>
              <a:t> CPVA.§187.PREA)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66410" y="3361704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 CPVA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18030" y="3464776"/>
            <a:ext cx="8839266" cy="10923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475205" y="4944426"/>
            <a:ext cx="19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sz="800" strike="sngStrike" dirty="0" err="1"/>
              <a:t>goheo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drepess,depression</a:t>
            </a:r>
            <a:r>
              <a:rPr lang="en-US" sz="800" strike="sngStrike" dirty="0"/>
              <a:t>)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267226" y="4938673"/>
            <a:ext cx="872469" cy="4966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76029" y="4730960"/>
            <a:ext cx="8769031" cy="15378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0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/>
          <p:cNvSpPr/>
          <p:nvPr/>
        </p:nvSpPr>
        <p:spPr>
          <a:xfrm>
            <a:off x="1496956" y="5658529"/>
            <a:ext cx="1127232" cy="90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183" y="1073799"/>
            <a:ext cx="773049" cy="644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85" y="1020271"/>
            <a:ext cx="560888" cy="758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336317" y="1041241"/>
            <a:ext cx="606783" cy="74041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096472" y="1038189"/>
            <a:ext cx="548987" cy="72789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53183" y="1822147"/>
            <a:ext cx="1086104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36317" y="2485477"/>
            <a:ext cx="1086104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27298" y="1167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393044" y="1152905"/>
            <a:ext cx="2798956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GAS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336317" y="1073799"/>
            <a:ext cx="1309142" cy="644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472" y="1922750"/>
            <a:ext cx="762187" cy="4882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4177" y="1921943"/>
            <a:ext cx="268766" cy="48906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944178" y="1921943"/>
            <a:ext cx="268766" cy="48906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584" y="2569543"/>
            <a:ext cx="386632" cy="52285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060572" y="2556843"/>
            <a:ext cx="405996" cy="51301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25485" y="2539324"/>
            <a:ext cx="2201163" cy="59676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6" idx="0"/>
            <a:endCxn id="26" idx="4"/>
          </p:cNvCxnSpPr>
          <p:nvPr/>
        </p:nvCxnSpPr>
        <p:spPr>
          <a:xfrm>
            <a:off x="3826067" y="2539324"/>
            <a:ext cx="0" cy="596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3560129" y="2681027"/>
            <a:ext cx="508246" cy="2790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850623" y="2579045"/>
            <a:ext cx="1961725" cy="59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85565" y="2665327"/>
            <a:ext cx="385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G.VIRGINIA.MARY.MAINSTREETE</a:t>
            </a:r>
            <a:r>
              <a:rPr lang="en-US" strike="sngStrike" dirty="0"/>
              <a:t>(</a:t>
            </a:r>
            <a:r>
              <a:rPr lang="en-US" sz="800" strike="sngStrike" dirty="0"/>
              <a:t>Fremont hub)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9415657" y="2497901"/>
            <a:ext cx="2698566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026232" y="2613230"/>
            <a:ext cx="449926" cy="3589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571849" y="259915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57662" y="2447547"/>
            <a:ext cx="3189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Rita.PRISION</a:t>
            </a:r>
            <a:r>
              <a:rPr lang="en-US" dirty="0"/>
              <a:t>(Meiers/Meiers)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36317" y="2485477"/>
            <a:ext cx="3849248" cy="1503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!MLITARY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2931" y="2627608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  <a:p>
            <a:endParaRPr lang="en-US" dirty="0"/>
          </a:p>
          <a:p>
            <a:r>
              <a:rPr lang="en-US" dirty="0"/>
              <a:t>2005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054" y="3205318"/>
            <a:ext cx="459946" cy="5619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41" y="3175799"/>
            <a:ext cx="822962" cy="58216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185713" y="3114264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Butthoel</a:t>
            </a:r>
            <a:r>
              <a:rPr lang="en-US" sz="800" strike="sngStrike" dirty="0"/>
              <a:t> we were there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4185713" y="3215467"/>
            <a:ext cx="129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Carter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14700" y="3279688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1309586" y="3891410"/>
            <a:ext cx="10670540" cy="2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257662" y="3143764"/>
            <a:ext cx="1426041" cy="61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9385" y="3046896"/>
            <a:ext cx="1176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</a:t>
            </a:r>
            <a:r>
              <a:rPr lang="en-US" sz="800" strike="sngStrike" dirty="0" err="1"/>
              <a:t>ibm</a:t>
            </a:r>
            <a:endParaRPr lang="en-US" sz="800" strike="sngStrike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77737" y="2483336"/>
            <a:ext cx="11348549" cy="140966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6642" y="44617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330960" y="5246618"/>
            <a:ext cx="1086104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4856" y="3153514"/>
            <a:ext cx="3900191" cy="66532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3362960" y="3136086"/>
            <a:ext cx="619760" cy="68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754089" y="3021564"/>
            <a:ext cx="482791" cy="4746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>
            <a:off x="4550918" y="2512748"/>
            <a:ext cx="842170" cy="74973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118485" y="3232732"/>
            <a:ext cx="482791" cy="4746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2934579" y="2593626"/>
            <a:ext cx="842170" cy="749730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980225" y="297843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niki</a:t>
            </a:r>
            <a:r>
              <a:rPr lang="en-US" sz="800" strike="sngStrike" dirty="0"/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62630" y="291933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  <a:r>
              <a:rPr lang="en-US" sz="800" strike="sngStrike" dirty="0"/>
              <a:t>(carter)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64127" y="2648809"/>
            <a:ext cx="101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mdma</a:t>
            </a:r>
            <a:r>
              <a:rPr lang="en-US" dirty="0"/>
              <a:t>)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5353" y="2972206"/>
            <a:ext cx="615294" cy="60544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6886" y="3059957"/>
            <a:ext cx="615294" cy="605449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644856" y="4142463"/>
            <a:ext cx="4286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KOCHEMAN.ibm.gary</a:t>
            </a:r>
            <a:r>
              <a:rPr lang="en-US" dirty="0"/>
              <a:t>: </a:t>
            </a:r>
            <a:r>
              <a:rPr lang="en-US" dirty="0" err="1"/>
              <a:t>ibm-dns</a:t>
            </a:r>
            <a:r>
              <a:rPr lang="en-US" dirty="0"/>
              <a:t>: season.com</a:t>
            </a:r>
          </a:p>
          <a:p>
            <a:r>
              <a:rPr lang="en-US" dirty="0"/>
              <a:t>!St. </a:t>
            </a:r>
            <a:r>
              <a:rPr lang="en-US" dirty="0" err="1"/>
              <a:t>Nick.Winter</a:t>
            </a:r>
            <a:r>
              <a:rPr lang="en-US" dirty="0"/>
              <a:t>.  </a:t>
            </a:r>
            <a:r>
              <a:rPr lang="en-US" dirty="0" err="1"/>
              <a:t>Sommer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8757" y="3305153"/>
            <a:ext cx="536881" cy="4803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1771" y="2467991"/>
            <a:ext cx="1230210" cy="646273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669534" y="3100534"/>
            <a:ext cx="658376" cy="72789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375940" y="3109631"/>
            <a:ext cx="658376" cy="72789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89704" y="5807169"/>
            <a:ext cx="552890" cy="560516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474629" y="5694148"/>
            <a:ext cx="1172347" cy="734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657931" y="5778973"/>
            <a:ext cx="750730" cy="67731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496956" y="5471297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nonPoliceContentItem</a:t>
            </a:r>
            <a:endParaRPr 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194655" y="58071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21771" y="5344160"/>
            <a:ext cx="1903714" cy="1513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077" y="5714601"/>
            <a:ext cx="871101" cy="871101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2725485" y="5714601"/>
            <a:ext cx="1551875" cy="9706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86460" y="5698146"/>
            <a:ext cx="821718" cy="87432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460670" y="5537943"/>
            <a:ext cx="1236478" cy="10345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2033296" y="5807169"/>
            <a:ext cx="1468126" cy="39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657910" y="576368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=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468619" y="5563276"/>
            <a:ext cx="2308130" cy="102242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428048" y="5974417"/>
            <a:ext cx="2655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St. Nick  </a:t>
            </a:r>
            <a:r>
              <a:rPr lang="en-US" sz="900" strike="sngStrike" dirty="0"/>
              <a:t>roth.ibm.dmiler.*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584932" y="5338953"/>
            <a:ext cx="325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red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4675909" y="5446675"/>
            <a:ext cx="457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brown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72" y="5663455"/>
            <a:ext cx="734758" cy="51542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95" y="5727592"/>
            <a:ext cx="311988" cy="40542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885" y="6234843"/>
            <a:ext cx="202623" cy="265684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4904497" y="6176501"/>
            <a:ext cx="731557" cy="409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985884" y="6222365"/>
            <a:ext cx="243841" cy="29240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4675909" y="6234843"/>
            <a:ext cx="686729" cy="325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684526" y="5658529"/>
            <a:ext cx="1358081" cy="8562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38" y="5403093"/>
            <a:ext cx="799662" cy="431190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4571179" y="5789751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CIA </a:t>
            </a:r>
            <a:r>
              <a:rPr lang="en-US" strike="sngStrike" dirty="0"/>
              <a:t>roth.ibm.dmiler.*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09406" y="5180432"/>
            <a:ext cx="222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worth,foritno,lee</a:t>
            </a:r>
            <a:r>
              <a:rPr lang="en-US" dirty="0"/>
              <a:t>)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 flipV="1">
            <a:off x="847398" y="5373004"/>
            <a:ext cx="1659025" cy="13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78146" y="6543147"/>
            <a:ext cx="20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Red: </a:t>
            </a:r>
            <a:r>
              <a:rPr lang="en-US" sz="800" dirty="0" err="1"/>
              <a:t>thoas-is-dietr:wyaldn</a:t>
            </a:r>
            <a:r>
              <a:rPr lang="en-US" sz="800" dirty="0"/>
              <a:t>, </a:t>
            </a:r>
            <a:r>
              <a:rPr lang="en-US" sz="800" dirty="0" err="1"/>
              <a:t>david</a:t>
            </a:r>
            <a:r>
              <a:rPr lang="en-US" sz="800" dirty="0"/>
              <a:t> worth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531559" y="5520581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(visa </a:t>
            </a:r>
            <a:r>
              <a:rPr lang="en-US" sz="800" strike="sngStrike" dirty="0" err="1"/>
              <a:t>france</a:t>
            </a:r>
            <a:r>
              <a:rPr lang="en-US" sz="800" strike="sngStrike" dirty="0"/>
              <a:t>)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18680" y="5435158"/>
            <a:ext cx="1324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DOZ(E).</a:t>
            </a:r>
            <a:r>
              <a:rPr lang="en-US" sz="800" dirty="0"/>
              <a:t>8Y.CPVA.PREA.§187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409406" y="5446675"/>
            <a:ext cx="122153" cy="267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7302" y="5600953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for President</a:t>
            </a:r>
          </a:p>
        </p:txBody>
      </p:sp>
      <p:cxnSp>
        <p:nvCxnSpPr>
          <p:cNvPr id="126" name="Straight Connector 125"/>
          <p:cNvCxnSpPr/>
          <p:nvPr/>
        </p:nvCxnSpPr>
        <p:spPr>
          <a:xfrm flipH="1" flipV="1">
            <a:off x="2305900" y="6727813"/>
            <a:ext cx="1057060" cy="13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4593174" y="6572475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Ass-in-chair(AIC):  </a:t>
            </a:r>
            <a:r>
              <a:rPr lang="en-US" sz="800" strike="sngStrike" dirty="0" err="1"/>
              <a:t>fortino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7847620" y="5442042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194278" y="543022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green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048957" y="5816397"/>
            <a:ext cx="6495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Lee,</a:t>
            </a:r>
          </a:p>
          <a:p>
            <a:r>
              <a:rPr lang="en-US" sz="800" strike="sngStrike" dirty="0"/>
              <a:t>mark </a:t>
            </a:r>
            <a:r>
              <a:rPr lang="en-US" sz="800" strike="sngStrike" dirty="0" err="1"/>
              <a:t>travis</a:t>
            </a:r>
            <a:endParaRPr lang="en-US" sz="800" strike="sngStrike" dirty="0"/>
          </a:p>
        </p:txBody>
      </p:sp>
      <p:cxnSp>
        <p:nvCxnSpPr>
          <p:cNvPr id="133" name="Straight Connector 132"/>
          <p:cNvCxnSpPr>
            <a:stCxn id="131" idx="1"/>
          </p:cNvCxnSpPr>
          <p:nvPr/>
        </p:nvCxnSpPr>
        <p:spPr>
          <a:xfrm flipV="1">
            <a:off x="8048957" y="5930305"/>
            <a:ext cx="649537" cy="13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7821209" y="5666184"/>
            <a:ext cx="81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51" y="5768912"/>
            <a:ext cx="325843" cy="392928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194278" y="5763685"/>
            <a:ext cx="480785" cy="436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117636" y="5914889"/>
            <a:ext cx="480785" cy="436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9034316" y="5763685"/>
            <a:ext cx="952964" cy="395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636731" y="4189906"/>
            <a:ext cx="2308130" cy="102242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391502" y="5245570"/>
            <a:ext cx="480785" cy="4362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9393044" y="5235391"/>
            <a:ext cx="2833242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ATOMCLOCK</a:t>
            </a:r>
          </a:p>
        </p:txBody>
      </p:sp>
      <p:cxnSp>
        <p:nvCxnSpPr>
          <p:cNvPr id="144" name="Straight Connector 143"/>
          <p:cNvCxnSpPr/>
          <p:nvPr/>
        </p:nvCxnSpPr>
        <p:spPr>
          <a:xfrm>
            <a:off x="2697148" y="1921943"/>
            <a:ext cx="1011030" cy="56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056009" y="1898492"/>
            <a:ext cx="802650" cy="48713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 flipV="1">
            <a:off x="1872287" y="1921943"/>
            <a:ext cx="1062292" cy="489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27298" y="18545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49" name="Down Arrow 148"/>
          <p:cNvSpPr/>
          <p:nvPr/>
        </p:nvSpPr>
        <p:spPr>
          <a:xfrm rot="2091720">
            <a:off x="3251740" y="3591274"/>
            <a:ext cx="721779" cy="261619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6461760" y="3136086"/>
            <a:ext cx="995680" cy="62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8250294" y="2978437"/>
            <a:ext cx="943984" cy="852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6749742" y="2834307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C.VIRING.MARY.LEVEL</a:t>
            </a:r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53" y="888830"/>
            <a:ext cx="876300" cy="876300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59" y="1309952"/>
            <a:ext cx="367434" cy="458836"/>
          </a:xfrm>
          <a:prstGeom prst="rect">
            <a:avLst/>
          </a:prstGeom>
        </p:spPr>
      </p:pic>
      <p:cxnSp>
        <p:nvCxnSpPr>
          <p:cNvPr id="158" name="Straight Connector 157"/>
          <p:cNvCxnSpPr/>
          <p:nvPr/>
        </p:nvCxnSpPr>
        <p:spPr>
          <a:xfrm>
            <a:off x="2858659" y="1309952"/>
            <a:ext cx="413968" cy="456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50623" y="1293048"/>
            <a:ext cx="383618" cy="48906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/>
          <p:cNvSpPr txBox="1"/>
          <p:nvPr/>
        </p:nvSpPr>
        <p:spPr>
          <a:xfrm>
            <a:off x="2777234" y="742134"/>
            <a:ext cx="1524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!G.VIRGINA</a:t>
            </a:r>
          </a:p>
          <a:p>
            <a:r>
              <a:rPr lang="en-US" dirty="0" err="1"/>
              <a:t>LARRY</a:t>
            </a:r>
            <a:r>
              <a:rPr lang="en-US" sz="800" strike="sngStrike" dirty="0" err="1"/>
              <a:t>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kito</a:t>
            </a:r>
            <a:r>
              <a:rPr lang="en-US" sz="800" strike="sngStrike" dirty="0"/>
              <a:t>)</a:t>
            </a:r>
          </a:p>
        </p:txBody>
      </p:sp>
      <p:sp>
        <p:nvSpPr>
          <p:cNvPr id="161" name="Cube 160"/>
          <p:cNvSpPr/>
          <p:nvPr/>
        </p:nvSpPr>
        <p:spPr>
          <a:xfrm>
            <a:off x="3490237" y="979826"/>
            <a:ext cx="876486" cy="3911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-6841" y="879782"/>
            <a:ext cx="12121064" cy="59782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4" name="Straight Connector 163"/>
          <p:cNvCxnSpPr/>
          <p:nvPr/>
        </p:nvCxnSpPr>
        <p:spPr>
          <a:xfrm>
            <a:off x="7945120" y="4328160"/>
            <a:ext cx="3129280" cy="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262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32" y="1287848"/>
            <a:ext cx="1678889" cy="167888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256232" y="1209040"/>
            <a:ext cx="772495" cy="1002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947" y="1397000"/>
            <a:ext cx="756935" cy="13773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97" y="1402080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45" y="2368074"/>
            <a:ext cx="442689" cy="59866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066800" y="2278380"/>
            <a:ext cx="1005840" cy="779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77" y="1287848"/>
            <a:ext cx="2857500" cy="1600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8148066" y="1595120"/>
            <a:ext cx="1007233" cy="4905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507" y="3308538"/>
            <a:ext cx="286658" cy="52162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92" y="3231498"/>
            <a:ext cx="442689" cy="59866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74519" y="2747746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537220" y="3193738"/>
            <a:ext cx="536488" cy="751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85865" y="3155218"/>
            <a:ext cx="536488" cy="751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85865" y="3982720"/>
            <a:ext cx="12442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east 17 cd 1994 tis alright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267" y="4074160"/>
            <a:ext cx="200284" cy="2002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85865" y="4021240"/>
            <a:ext cx="1495590" cy="32948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73593" y="3348259"/>
            <a:ext cx="1402686" cy="55818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862" y="1965585"/>
            <a:ext cx="218620" cy="3978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143" y="2643703"/>
            <a:ext cx="1304464" cy="7305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737618" y="2314527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Fremon</a:t>
            </a:r>
            <a:r>
              <a:rPr lang="en-US" dirty="0"/>
              <a:t> Hub</a:t>
            </a:r>
          </a:p>
        </p:txBody>
      </p:sp>
      <p:sp>
        <p:nvSpPr>
          <p:cNvPr id="32" name="Oval 31"/>
          <p:cNvSpPr/>
          <p:nvPr/>
        </p:nvSpPr>
        <p:spPr>
          <a:xfrm>
            <a:off x="8262482" y="3308538"/>
            <a:ext cx="2201163" cy="865764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2" idx="0"/>
            <a:endCxn id="32" idx="4"/>
          </p:cNvCxnSpPr>
          <p:nvPr/>
        </p:nvCxnSpPr>
        <p:spPr>
          <a:xfrm>
            <a:off x="9363064" y="3308538"/>
            <a:ext cx="0" cy="8657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113735" y="3565003"/>
            <a:ext cx="508246" cy="279091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1730" y="1162019"/>
            <a:ext cx="2159244" cy="122140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444153" y="1380817"/>
            <a:ext cx="797617" cy="139355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413812" y="1209041"/>
            <a:ext cx="674828" cy="1320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52080" y="1107440"/>
            <a:ext cx="670560" cy="1541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043862" y="1029222"/>
            <a:ext cx="1956208" cy="2586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290779" y="1257601"/>
            <a:ext cx="1644342" cy="170913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7214" y="977548"/>
            <a:ext cx="1886366" cy="110227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66816" y="841268"/>
            <a:ext cx="1946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NAVY TATOO 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874520" y="952500"/>
            <a:ext cx="64979" cy="354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3173443" y="1038974"/>
            <a:ext cx="64979" cy="354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Isosceles Triangle 54"/>
          <p:cNvSpPr/>
          <p:nvPr/>
        </p:nvSpPr>
        <p:spPr>
          <a:xfrm>
            <a:off x="304800" y="2363402"/>
            <a:ext cx="629297" cy="60333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380352" y="4671139"/>
            <a:ext cx="762000" cy="198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Auschwitz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224" y="4706879"/>
            <a:ext cx="1209877" cy="80511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376" y="4664683"/>
            <a:ext cx="494150" cy="49415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963753" y="4562009"/>
            <a:ext cx="2154543" cy="94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824362" y="4656384"/>
            <a:ext cx="1781016" cy="8924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6096456" y="4706879"/>
            <a:ext cx="302070" cy="592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6248856" y="4803309"/>
            <a:ext cx="1201013" cy="648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5482" y="4617110"/>
            <a:ext cx="404697" cy="51663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261606" y="4490284"/>
            <a:ext cx="265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Leopoldshafen-Eggenstein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341120" y="4796677"/>
            <a:ext cx="2844800" cy="3303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8" idx="1"/>
            <a:endCxn id="68" idx="3"/>
          </p:cNvCxnSpPr>
          <p:nvPr/>
        </p:nvCxnSpPr>
        <p:spPr>
          <a:xfrm>
            <a:off x="1341120" y="4961850"/>
            <a:ext cx="28448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3390" y="46500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1440" y="4490284"/>
            <a:ext cx="12007637" cy="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64405" y="5658922"/>
            <a:ext cx="12007637" cy="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952" y="4795272"/>
            <a:ext cx="817341" cy="54390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819561" y="4664943"/>
            <a:ext cx="1192359" cy="8924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74295" y="4520105"/>
            <a:ext cx="1274085" cy="113252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95850" y="5115018"/>
            <a:ext cx="404697" cy="516634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86997" y="5065918"/>
            <a:ext cx="404697" cy="51663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265434" y="5154302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370142" y="4874670"/>
            <a:ext cx="3387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bus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60" y="4877966"/>
            <a:ext cx="284019" cy="208399"/>
          </a:xfrm>
          <a:prstGeom prst="rect">
            <a:avLst/>
          </a:prstGeom>
        </p:spPr>
      </p:pic>
      <p:cxnSp>
        <p:nvCxnSpPr>
          <p:cNvPr id="86" name="Straight Connector 85"/>
          <p:cNvCxnSpPr>
            <a:stCxn id="83" idx="0"/>
          </p:cNvCxnSpPr>
          <p:nvPr/>
        </p:nvCxnSpPr>
        <p:spPr>
          <a:xfrm>
            <a:off x="4539494" y="4874670"/>
            <a:ext cx="584903" cy="204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671345" y="4874217"/>
            <a:ext cx="357448" cy="18004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198475" y="4538970"/>
            <a:ext cx="7956823" cy="109889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1334096" y="4575338"/>
            <a:ext cx="837946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707694" y="5055430"/>
            <a:ext cx="523240" cy="46820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0707694" y="4877966"/>
            <a:ext cx="752786" cy="882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0707694" y="5054265"/>
            <a:ext cx="538640" cy="4626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80747" y="5847508"/>
            <a:ext cx="1176009" cy="93464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 flipH="1">
            <a:off x="6538319" y="6026199"/>
            <a:ext cx="1320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Bulit</a:t>
            </a:r>
            <a:r>
              <a:rPr lang="en-US" dirty="0"/>
              <a:t> 1990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184" y="5865651"/>
            <a:ext cx="1643721" cy="92048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7" y="6243956"/>
            <a:ext cx="528369" cy="528369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5378551" y="5866651"/>
            <a:ext cx="3009069" cy="950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696836" y="5728607"/>
            <a:ext cx="2029270" cy="109889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7848746" y="5942815"/>
            <a:ext cx="1774036" cy="83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270432" y="5717682"/>
            <a:ext cx="1267887" cy="109889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 flipH="1" flipV="1">
            <a:off x="3586480" y="4859616"/>
            <a:ext cx="326045" cy="47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200" y="5743310"/>
            <a:ext cx="1868557" cy="1046392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3139876" y="5756972"/>
            <a:ext cx="21944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KOCHEMAN </a:t>
            </a:r>
          </a:p>
          <a:p>
            <a:r>
              <a:rPr lang="en-US" sz="800" strike="sngStrike" dirty="0" err="1"/>
              <a:t>mr</a:t>
            </a:r>
            <a:r>
              <a:rPr lang="en-US" sz="800" strike="sngStrike" dirty="0"/>
              <a:t> rogers </a:t>
            </a:r>
            <a:r>
              <a:rPr lang="en-US" sz="800" dirty="0"/>
              <a:t>1990-2011</a:t>
            </a:r>
          </a:p>
          <a:p>
            <a:r>
              <a:rPr lang="en-US" sz="800" dirty="0"/>
              <a:t> </a:t>
            </a:r>
            <a:r>
              <a:rPr lang="en-US" sz="800" dirty="0" err="1"/>
              <a:t>Janary</a:t>
            </a:r>
            <a:endParaRPr lang="en-US" sz="800" dirty="0"/>
          </a:p>
        </p:txBody>
      </p:sp>
      <p:sp>
        <p:nvSpPr>
          <p:cNvPr id="108" name="Rectangle 107"/>
          <p:cNvSpPr/>
          <p:nvPr/>
        </p:nvSpPr>
        <p:spPr>
          <a:xfrm>
            <a:off x="11334096" y="5701552"/>
            <a:ext cx="837946" cy="120032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586692" y="522178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ATOMBOMB(</a:t>
            </a:r>
            <a:r>
              <a:rPr lang="en-US" sz="800" strike="sngStrike" dirty="0" err="1"/>
              <a:t>hahn</a:t>
            </a:r>
            <a:r>
              <a:rPr lang="en-US" sz="800" dirty="0" err="1"/>
              <a:t>;HOMCE:UR-UR_opi</a:t>
            </a:r>
            <a:r>
              <a:rPr lang="en-US" dirty="0"/>
              <a:t>)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473133" y="4837143"/>
            <a:ext cx="664434" cy="51880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90772" y="4733277"/>
            <a:ext cx="624702" cy="45703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753" y="4913896"/>
            <a:ext cx="707809" cy="743361"/>
          </a:xfrm>
          <a:prstGeom prst="rect">
            <a:avLst/>
          </a:prstGeom>
        </p:spPr>
      </p:pic>
      <p:cxnSp>
        <p:nvCxnSpPr>
          <p:cNvPr id="114" name="Straight Arrow Connector 113"/>
          <p:cNvCxnSpPr/>
          <p:nvPr/>
        </p:nvCxnSpPr>
        <p:spPr>
          <a:xfrm flipH="1">
            <a:off x="1640094" y="4650097"/>
            <a:ext cx="3483452" cy="159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469145" y="4706879"/>
            <a:ext cx="341252" cy="103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45195" y="5491032"/>
            <a:ext cx="221795" cy="13621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53909" y="5282536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Neureute</a:t>
            </a:r>
            <a:r>
              <a:rPr lang="en-US" sz="800" dirty="0"/>
              <a:t> MAINSTET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24" y="5355948"/>
            <a:ext cx="336089" cy="352970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81105" y="59051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280746" y="5714718"/>
            <a:ext cx="4445359" cy="109889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7025202" y="6032511"/>
            <a:ext cx="1319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MLK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05134" y="5735456"/>
            <a:ext cx="1274085" cy="1132520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8387620" y="3348259"/>
            <a:ext cx="1961725" cy="59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2295632" y="1030980"/>
            <a:ext cx="135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Fremon</a:t>
            </a:r>
            <a:r>
              <a:rPr lang="en-US" dirty="0"/>
              <a:t> Hub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55195" y="921826"/>
            <a:ext cx="11236805" cy="334452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4586997" y="5190310"/>
            <a:ext cx="249163" cy="165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5270432" y="4490284"/>
            <a:ext cx="553930" cy="56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5123546" y="5190310"/>
            <a:ext cx="589957" cy="14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30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388" y="1770263"/>
            <a:ext cx="609310" cy="2514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3" y="1378637"/>
            <a:ext cx="501333" cy="6514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69834" y="1193971"/>
            <a:ext cx="1609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the situation </a:t>
            </a:r>
            <a:r>
              <a:rPr lang="en-US" strike="sngStrike" dirty="0" err="1"/>
              <a:t>tv</a:t>
            </a:r>
            <a:endParaRPr lang="en-US" strike="sngStrik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675486" y="1028117"/>
            <a:ext cx="1270000" cy="113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804" y="1292594"/>
            <a:ext cx="737521" cy="7375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3165" y="11351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08967" y="1463823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NYSE.DTCC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76270" y="1328419"/>
            <a:ext cx="522818" cy="70169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435154" y="1310505"/>
            <a:ext cx="780817" cy="7196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49" y="1425190"/>
            <a:ext cx="957077" cy="7141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flipH="1">
            <a:off x="733664" y="1125838"/>
            <a:ext cx="3489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CPVA.§187.PREA.</a:t>
            </a:r>
            <a:r>
              <a:rPr lang="en-US" sz="800" strike="sngStrike" dirty="0"/>
              <a:t>ibm.dashboard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664" y="2139317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POLCIE SIRENSE: 12:46PM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206" y="5475487"/>
            <a:ext cx="346611" cy="20783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273306" y="3535564"/>
            <a:ext cx="116027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325297" y="5337703"/>
            <a:ext cx="321507" cy="19571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-140444" y="5345790"/>
            <a:ext cx="327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CHECKPOCEN CHALR(store)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54809" y="1513865"/>
            <a:ext cx="1412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Electric Chair</a:t>
            </a:r>
          </a:p>
          <a:p>
            <a:r>
              <a:rPr lang="en-US" strike="sngStrike" dirty="0"/>
              <a:t>Freddy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699" y="1416716"/>
            <a:ext cx="812754" cy="57532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7142699" y="1310504"/>
            <a:ext cx="629701" cy="71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113489" y="1342167"/>
            <a:ext cx="780817" cy="7196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932111" y="1251892"/>
            <a:ext cx="1220555" cy="7782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675486" y="1251892"/>
            <a:ext cx="823602" cy="8874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655787" y="1661354"/>
            <a:ext cx="3571672" cy="40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7278" y="1800022"/>
            <a:ext cx="1127816" cy="107820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-22230" y="15361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949" y="2158566"/>
            <a:ext cx="957077" cy="71412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6850853" y="1028117"/>
            <a:ext cx="52612" cy="985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17012" y="1641003"/>
            <a:ext cx="445637" cy="31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5" idx="3"/>
          </p:cNvCxnSpPr>
          <p:nvPr/>
        </p:nvCxnSpPr>
        <p:spPr>
          <a:xfrm>
            <a:off x="4215971" y="1670310"/>
            <a:ext cx="1858695" cy="66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10" idx="1"/>
          </p:cNvCxnSpPr>
          <p:nvPr/>
        </p:nvCxnSpPr>
        <p:spPr>
          <a:xfrm>
            <a:off x="4408967" y="1571545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561367" y="1723945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713767" y="1876345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866167" y="2028745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018567" y="2181145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4163697" y="2132472"/>
            <a:ext cx="620890" cy="397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615107" y="2083437"/>
            <a:ext cx="58064" cy="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767507" y="2235837"/>
            <a:ext cx="58064" cy="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919907" y="2388237"/>
            <a:ext cx="58064" cy="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237457" y="2336508"/>
            <a:ext cx="58064" cy="517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144977" y="1433850"/>
            <a:ext cx="1401463" cy="7196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138179" y="1184024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HOMCE:nana</a:t>
            </a:r>
            <a:r>
              <a:rPr lang="en-US" dirty="0"/>
              <a:t> </a:t>
            </a:r>
            <a:r>
              <a:rPr lang="en-US" sz="800" strike="sngStrike" dirty="0"/>
              <a:t>ELESABE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8152666" y="1661354"/>
            <a:ext cx="1365407" cy="60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036665" y="2013294"/>
            <a:ext cx="221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 err="1"/>
              <a:t>apple.touch.employe.nabil</a:t>
            </a:r>
            <a:r>
              <a:rPr lang="en-US" sz="800" strike="sngStrike" dirty="0"/>
              <a:t>.?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0092" y="2036275"/>
            <a:ext cx="391843" cy="46759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9062470" y="1865506"/>
            <a:ext cx="1037494" cy="90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1092" y="2804343"/>
            <a:ext cx="332399" cy="512925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2478417" y="2227463"/>
            <a:ext cx="971387" cy="858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O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8" y="5916460"/>
            <a:ext cx="1129674" cy="84616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-30540" y="5717194"/>
            <a:ext cx="11897217" cy="27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2973" y="60355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39577" y="5928640"/>
            <a:ext cx="1130681" cy="83398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17" y="2128738"/>
            <a:ext cx="663458" cy="1165958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>
            <a:off x="3688448" y="2411298"/>
            <a:ext cx="330224" cy="303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376922" y="2634940"/>
            <a:ext cx="754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!CPVA</a:t>
            </a:r>
          </a:p>
          <a:p>
            <a:r>
              <a:rPr lang="en-US" dirty="0"/>
              <a:t>.</a:t>
            </a:r>
            <a:r>
              <a:rPr lang="en-US" sz="800" strike="sngStrike" dirty="0" err="1"/>
              <a:t>angie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4273219" y="2830519"/>
            <a:ext cx="49567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All these people are living off my </a:t>
            </a:r>
            <a:r>
              <a:rPr lang="en-US" sz="800" strike="sngStrike" dirty="0" err="1"/>
              <a:t>famnlye</a:t>
            </a:r>
            <a:r>
              <a:rPr lang="en-US" sz="800" strike="sngStrike" dirty="0"/>
              <a:t> asshole.</a:t>
            </a:r>
          </a:p>
          <a:p>
            <a:r>
              <a:rPr lang="en-US" strike="sngStrike" dirty="0"/>
              <a:t>[x] no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969" y="3054524"/>
            <a:ext cx="861882" cy="48426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09" y="3086285"/>
            <a:ext cx="449279" cy="449279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7142699" y="3281271"/>
            <a:ext cx="19159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guy is smiling with me </a:t>
            </a:r>
            <a:r>
              <a:rPr lang="en-US" sz="800" strike="sngStrike" dirty="0" err="1"/>
              <a:t>gon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.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939577" y="2830519"/>
            <a:ext cx="1205400" cy="450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461279" y="2325477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IMPORT</a:t>
            </a:r>
            <a:r>
              <a:rPr lang="en-US" dirty="0"/>
              <a:t> </a:t>
            </a:r>
          </a:p>
        </p:txBody>
      </p:sp>
      <p:cxnSp>
        <p:nvCxnSpPr>
          <p:cNvPr id="89" name="Straight Connector 88"/>
          <p:cNvCxnSpPr/>
          <p:nvPr/>
        </p:nvCxnSpPr>
        <p:spPr>
          <a:xfrm>
            <a:off x="-161771" y="5420738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886" y="3655823"/>
            <a:ext cx="287286" cy="38502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261093" y="3654705"/>
            <a:ext cx="243080" cy="4222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299195" y="2849698"/>
            <a:ext cx="324787" cy="45651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57" y="3643609"/>
            <a:ext cx="510044" cy="38204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 flipH="1">
            <a:off x="1725768" y="3643609"/>
            <a:ext cx="629428" cy="4222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546155" y="2155297"/>
            <a:ext cx="791862" cy="116766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003812" y="3032529"/>
            <a:ext cx="1623214" cy="55046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258171" y="2651092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apple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4866167" y="3086285"/>
            <a:ext cx="1632921" cy="410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75541" y="971416"/>
            <a:ext cx="10158577" cy="24528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2478417" y="2287566"/>
            <a:ext cx="971387" cy="79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041" y="4475114"/>
            <a:ext cx="821984" cy="546993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266537" y="4544348"/>
            <a:ext cx="201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G.JFK.VIRING.MARY</a:t>
            </a:r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2123367" y="4250189"/>
            <a:ext cx="1198881" cy="820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9952383" y="4359128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MAINSTREET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-76554" y="436382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138016" y="3799835"/>
            <a:ext cx="7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!G.JFK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9952383" y="3846895"/>
            <a:ext cx="2239617" cy="4879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JFK.MATHEW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957531" y="4219324"/>
            <a:ext cx="2033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break dance turkey 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301" y="4614708"/>
            <a:ext cx="400042" cy="33336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35" y="4257373"/>
            <a:ext cx="338234" cy="457406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847" y="4643814"/>
            <a:ext cx="400042" cy="33336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394" y="4657296"/>
            <a:ext cx="400042" cy="333369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4180580" y="4869461"/>
            <a:ext cx="964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erchan</a:t>
            </a:r>
            <a:endParaRPr lang="en-US" sz="800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4591185" y="4851772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HOMCIME:</a:t>
            </a:r>
          </a:p>
          <a:p>
            <a:r>
              <a:rPr lang="en-US" sz="800" dirty="0"/>
              <a:t>AUSLAEDNER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erkan</a:t>
            </a:r>
            <a:r>
              <a:rPr lang="en-US" sz="800" strike="sngStrike" dirty="0"/>
              <a:t>)</a:t>
            </a:r>
          </a:p>
        </p:txBody>
      </p:sp>
      <p:sp>
        <p:nvSpPr>
          <p:cNvPr id="121" name="Oval 120"/>
          <p:cNvSpPr/>
          <p:nvPr/>
        </p:nvSpPr>
        <p:spPr>
          <a:xfrm>
            <a:off x="3610557" y="4219324"/>
            <a:ext cx="669722" cy="6046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!J5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3652810" y="4269812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gobachve</a:t>
            </a:r>
            <a:endParaRPr lang="en-US" sz="800" strike="sngStrike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423907" y="4251943"/>
            <a:ext cx="357561" cy="44231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718" y="4545171"/>
            <a:ext cx="400042" cy="333369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5611492" y="4777050"/>
            <a:ext cx="660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ATOMBOM</a:t>
            </a:r>
          </a:p>
          <a:p>
            <a:r>
              <a:rPr lang="en-US" sz="800" dirty="0"/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wer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nder</a:t>
            </a:r>
            <a:r>
              <a:rPr lang="en-US" sz="800" dirty="0"/>
              <a:t>)</a:t>
            </a:r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4397278" y="4585974"/>
            <a:ext cx="1568856" cy="19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Oval 127"/>
          <p:cNvSpPr/>
          <p:nvPr/>
        </p:nvSpPr>
        <p:spPr>
          <a:xfrm>
            <a:off x="3653487" y="4758143"/>
            <a:ext cx="613939" cy="4456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435154" y="4823980"/>
            <a:ext cx="1027495" cy="260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3134326" y="4219324"/>
            <a:ext cx="1628521" cy="513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9909652" y="5755811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MAINSTREET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695716" y="6002634"/>
            <a:ext cx="1659480" cy="528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885066" y="2112485"/>
            <a:ext cx="810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STANFORD:CERTIFIED:PMP:OFFISTE </a:t>
            </a:r>
            <a:r>
              <a:rPr lang="en-US" b="1" dirty="0"/>
              <a:t>IMPROT </a:t>
            </a:r>
            <a:r>
              <a:rPr lang="en-US" dirty="0"/>
              <a:t>CERFIE:WBSPHERE:OFFIST: </a:t>
            </a:r>
            <a:r>
              <a:rPr lang="en-US" sz="800" strike="sngStrike" dirty="0" err="1"/>
              <a:t>sandra</a:t>
            </a:r>
            <a:r>
              <a:rPr lang="en-US" sz="800" strike="sngStrike" dirty="0"/>
              <a:t>[]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578789" y="2332999"/>
            <a:ext cx="283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IBM:IGS </a:t>
            </a:r>
            <a:r>
              <a:rPr lang="en-US" strike="sngStrike" dirty="0" err="1"/>
              <a:t>protetue</a:t>
            </a:r>
            <a:r>
              <a:rPr lang="en-US" strike="sngStrike" dirty="0"/>
              <a:t>/</a:t>
            </a:r>
            <a:r>
              <a:rPr lang="en-US" strike="sngStrike" dirty="0" err="1"/>
              <a:t>consutant</a:t>
            </a:r>
            <a:endParaRPr lang="en-US" strike="sngStrike" dirty="0"/>
          </a:p>
        </p:txBody>
      </p:sp>
      <p:sp>
        <p:nvSpPr>
          <p:cNvPr id="142" name="TextBox 141"/>
          <p:cNvSpPr txBox="1"/>
          <p:nvPr/>
        </p:nvSpPr>
        <p:spPr>
          <a:xfrm>
            <a:off x="7797023" y="2665756"/>
            <a:ext cx="285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!Tivoli-&gt;</a:t>
            </a:r>
            <a:r>
              <a:rPr lang="en-US" strike="sngStrike" dirty="0" err="1"/>
              <a:t>Websphere:CERFIED</a:t>
            </a:r>
            <a:endParaRPr lang="en-US" strike="sngStrike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590494" y="2439966"/>
            <a:ext cx="2935498" cy="5091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4338017" y="4777050"/>
            <a:ext cx="1934233" cy="4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005657" y="5267286"/>
            <a:ext cx="752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ATOMBUNKER(HOMCE:KYSTAL MAINSTE(</a:t>
            </a:r>
            <a:r>
              <a:rPr lang="en-US" dirty="0" err="1"/>
              <a:t>angle.flea.werner</a:t>
            </a:r>
            <a:r>
              <a:rPr lang="en-US" dirty="0"/>
              <a:t> ATOMBOM(</a:t>
            </a:r>
            <a:r>
              <a:rPr lang="en-US" dirty="0" err="1"/>
              <a:t>hanh</a:t>
            </a:r>
            <a:r>
              <a:rPr lang="en-US" dirty="0"/>
              <a:t>)) 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0853" y="5335123"/>
            <a:ext cx="400042" cy="333369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792" y="5310777"/>
            <a:ext cx="400042" cy="333369"/>
          </a:xfrm>
          <a:prstGeom prst="rect">
            <a:avLst/>
          </a:prstGeom>
        </p:spPr>
      </p:pic>
      <p:sp>
        <p:nvSpPr>
          <p:cNvPr id="149" name="TextBox 148"/>
          <p:cNvSpPr txBox="1"/>
          <p:nvPr/>
        </p:nvSpPr>
        <p:spPr>
          <a:xfrm>
            <a:off x="9598086" y="5489136"/>
            <a:ext cx="1040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HOMCIME:</a:t>
            </a:r>
          </a:p>
          <a:p>
            <a:r>
              <a:rPr lang="en-US" sz="800" dirty="0"/>
              <a:t>AUSLAEDNER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erkan</a:t>
            </a:r>
            <a:r>
              <a:rPr lang="en-US" sz="800" strike="sngStrike" dirty="0"/>
              <a:t>)</a:t>
            </a: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1326" y="5265744"/>
            <a:ext cx="400042" cy="333369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 flipH="1" flipV="1">
            <a:off x="9095227" y="5509365"/>
            <a:ext cx="1934233" cy="4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" name="Picture 1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383" y="5295767"/>
            <a:ext cx="400042" cy="333369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970713" y="5263520"/>
            <a:ext cx="3336086" cy="3906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9126052" y="5406121"/>
            <a:ext cx="1283127" cy="1082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11590071" y="5244884"/>
            <a:ext cx="521959" cy="2632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2459842" y="4076918"/>
            <a:ext cx="851740" cy="5543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!O/A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33265" y="4069386"/>
            <a:ext cx="9219118" cy="10914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1" name="Straight Connector 160"/>
          <p:cNvCxnSpPr/>
          <p:nvPr/>
        </p:nvCxnSpPr>
        <p:spPr>
          <a:xfrm>
            <a:off x="2144977" y="4260698"/>
            <a:ext cx="1872035" cy="372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860" y="4269812"/>
            <a:ext cx="1432385" cy="822654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6902244" y="4203500"/>
            <a:ext cx="1549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G.VRIGIN.NY</a:t>
            </a:r>
          </a:p>
          <a:p>
            <a:r>
              <a:rPr lang="en-US" dirty="0"/>
              <a:t>.THANKSGIGIN</a:t>
            </a:r>
          </a:p>
          <a:p>
            <a:r>
              <a:rPr lang="en-US" dirty="0"/>
              <a:t>PARADE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2655787" y="6035563"/>
            <a:ext cx="479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nonPoliceQOS.nonPoliceTV.</a:t>
            </a:r>
            <a:r>
              <a:rPr lang="en-US" strike="sngStrike" dirty="0" err="1"/>
              <a:t>linguist</a:t>
            </a:r>
            <a:r>
              <a:rPr lang="en-US" strike="sngStrike" dirty="0"/>
              <a:t>(people court)</a:t>
            </a:r>
          </a:p>
        </p:txBody>
      </p:sp>
    </p:spTree>
    <p:extLst>
      <p:ext uri="{BB962C8B-B14F-4D97-AF65-F5344CB8AC3E}">
        <p14:creationId xmlns:p14="http://schemas.microsoft.com/office/powerpoint/2010/main" val="3279490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17" y="1292483"/>
            <a:ext cx="520727" cy="5207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988" y="1963809"/>
            <a:ext cx="599122" cy="59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2" y="1963787"/>
            <a:ext cx="382883" cy="6728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01" y="2860654"/>
            <a:ext cx="861882" cy="484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7" y="1987437"/>
            <a:ext cx="520727" cy="5207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7" y="2753117"/>
            <a:ext cx="520727" cy="52072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976526" y="1349073"/>
            <a:ext cx="501218" cy="38413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!O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926" y="2814115"/>
            <a:ext cx="599122" cy="599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046" y="3586275"/>
            <a:ext cx="599122" cy="5991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07" y="3554105"/>
            <a:ext cx="520727" cy="52072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93040" y="3413237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6240" y="2630189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7017" y="1913936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6240" y="4266472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624" y="3446402"/>
            <a:ext cx="737521" cy="7375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744" y="1985819"/>
            <a:ext cx="980824" cy="7346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89" y="1959917"/>
            <a:ext cx="1377671" cy="771496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4257040" y="1813210"/>
            <a:ext cx="477520" cy="4016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!x</a:t>
            </a:r>
          </a:p>
        </p:txBody>
      </p:sp>
      <p:sp>
        <p:nvSpPr>
          <p:cNvPr id="27" name="Oval 26"/>
          <p:cNvSpPr/>
          <p:nvPr/>
        </p:nvSpPr>
        <p:spPr>
          <a:xfrm>
            <a:off x="4354030" y="2187982"/>
            <a:ext cx="477520" cy="4016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454091" y="2635985"/>
            <a:ext cx="477520" cy="4016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!x</a:t>
            </a:r>
          </a:p>
        </p:txBody>
      </p:sp>
      <p:sp>
        <p:nvSpPr>
          <p:cNvPr id="30" name="Oval 29"/>
          <p:cNvSpPr/>
          <p:nvPr/>
        </p:nvSpPr>
        <p:spPr>
          <a:xfrm>
            <a:off x="4551081" y="3010757"/>
            <a:ext cx="477520" cy="4016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529222" y="3479112"/>
            <a:ext cx="477520" cy="4016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!x</a:t>
            </a:r>
          </a:p>
        </p:txBody>
      </p:sp>
      <p:sp>
        <p:nvSpPr>
          <p:cNvPr id="33" name="Oval 32"/>
          <p:cNvSpPr/>
          <p:nvPr/>
        </p:nvSpPr>
        <p:spPr>
          <a:xfrm>
            <a:off x="4626212" y="3853884"/>
            <a:ext cx="477520" cy="4016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906" y="2640931"/>
            <a:ext cx="1377671" cy="77149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47" y="3412427"/>
            <a:ext cx="1377671" cy="7714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80" y="2686607"/>
            <a:ext cx="980824" cy="73467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480" y="3499673"/>
            <a:ext cx="980824" cy="73467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705767" y="1955386"/>
            <a:ext cx="1382669" cy="68059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723915" y="2666341"/>
            <a:ext cx="1382669" cy="68059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705766" y="3436699"/>
            <a:ext cx="1382669" cy="68059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160883" y="1963787"/>
            <a:ext cx="1042974" cy="227055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65485" y="6073769"/>
            <a:ext cx="342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INTERUPS.FEDERAL.DEFAUT.BLACK</a:t>
            </a:r>
          </a:p>
          <a:p>
            <a:r>
              <a:rPr lang="en-US" dirty="0"/>
              <a:t>Sampling Rate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875467" y="5684750"/>
            <a:ext cx="855234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  <a:r>
              <a:rPr lang="en-US" dirty="0"/>
              <a:t>.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09137" y="5718089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2000Y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765485" y="5252694"/>
            <a:ext cx="248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JFK.MLK.§1581 US CODE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543176" y="3447960"/>
            <a:ext cx="800418" cy="76809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533624" y="2818184"/>
            <a:ext cx="800418" cy="76809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9997791" y="6327385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What would happen </a:t>
            </a:r>
            <a:r>
              <a:rPr lang="en-US" sz="800" strike="sngStrike" dirty="0" err="1"/>
              <a:t>dif</a:t>
            </a:r>
            <a:r>
              <a:rPr lang="en-US" sz="800" strike="sngStrike" dirty="0"/>
              <a:t> the </a:t>
            </a:r>
            <a:r>
              <a:rPr lang="en-US" sz="800" strike="sngStrike" dirty="0" err="1"/>
              <a:t>Presinet</a:t>
            </a:r>
            <a:r>
              <a:rPr lang="en-US" sz="800" strike="sngStrike" dirty="0"/>
              <a:t> where black?</a:t>
            </a:r>
          </a:p>
          <a:p>
            <a:r>
              <a:rPr lang="en-US" sz="800" strike="sngStrike" dirty="0"/>
              <a:t>Look I am over here. (distraction) </a:t>
            </a:r>
          </a:p>
          <a:p>
            <a:r>
              <a:rPr lang="en-US" sz="800" strike="sngStrike" dirty="0" err="1"/>
              <a:t>Sampleing</a:t>
            </a:r>
            <a:r>
              <a:rPr lang="en-US" sz="800" strike="sngStrike" dirty="0"/>
              <a:t> Rate </a:t>
            </a:r>
            <a:r>
              <a:rPr lang="en-US" sz="800" strike="sngStrike" dirty="0" err="1"/>
              <a:t>Interupts</a:t>
            </a:r>
            <a:r>
              <a:rPr lang="en-US" sz="800" strike="sngStrike" dirty="0"/>
              <a:t>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779597" y="5631869"/>
            <a:ext cx="3412403" cy="122613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479975" y="1964982"/>
            <a:ext cx="800418" cy="76809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8" y="4368963"/>
            <a:ext cx="520727" cy="52072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279400" y="4988341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96240" y="5527189"/>
            <a:ext cx="11633200" cy="91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96240" y="6115439"/>
            <a:ext cx="8300981" cy="68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273982" y="2137684"/>
            <a:ext cx="3393701" cy="50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71784" y="2665817"/>
            <a:ext cx="3393701" cy="50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592509" y="3557720"/>
            <a:ext cx="3393701" cy="50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604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" y="1064894"/>
            <a:ext cx="4020820" cy="23092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53" y="3626725"/>
            <a:ext cx="1438275" cy="1438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22" y="3722132"/>
            <a:ext cx="1107123" cy="11071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712720" y="3588143"/>
            <a:ext cx="1402080" cy="1593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404302" y="3588143"/>
            <a:ext cx="1603058" cy="152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207928" y="3458211"/>
            <a:ext cx="1899920" cy="2809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FBI:WMD:BLACK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620" y="873102"/>
            <a:ext cx="2682240" cy="268224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6115" y="6638066"/>
            <a:ext cx="324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!G.VIRING.MARYHOMICE:GHOST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330" y="6134613"/>
            <a:ext cx="386727" cy="5811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6153314"/>
            <a:ext cx="374967" cy="563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55" y="6226673"/>
            <a:ext cx="446524" cy="2232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585" y="6153314"/>
            <a:ext cx="384864" cy="59324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123439" y="6224434"/>
            <a:ext cx="1914340" cy="420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205832" y="6153314"/>
            <a:ext cx="1831948" cy="5508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469" y="3854726"/>
            <a:ext cx="1701416" cy="95504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541449" y="3588143"/>
            <a:ext cx="2274767" cy="143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737218" y="4040753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oli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" y="3887069"/>
            <a:ext cx="1703179" cy="9571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899012" y="3414038"/>
            <a:ext cx="239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SIRENS: 1:35PM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339512" y="3787948"/>
            <a:ext cx="1108843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595859" y="3743980"/>
            <a:ext cx="1108843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00282" y="3808177"/>
            <a:ext cx="1108843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765409" y="3821794"/>
            <a:ext cx="282074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5973" y="3858738"/>
            <a:ext cx="1830661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6177280" y="453136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567384" y="3829947"/>
            <a:ext cx="9512856" cy="104813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93040" y="5026418"/>
            <a:ext cx="11887200" cy="3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0" y="3350306"/>
            <a:ext cx="11887200" cy="3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355" y="1029835"/>
            <a:ext cx="3517935" cy="23422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830" y="6166667"/>
            <a:ext cx="337186" cy="50577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869187" y="6165306"/>
            <a:ext cx="936493" cy="479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164897" y="6174491"/>
            <a:ext cx="1831948" cy="5508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001472" y="6695006"/>
            <a:ext cx="12939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Kurz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tnal</a:t>
            </a:r>
            <a:r>
              <a:rPr lang="en-US" sz="800" strike="sngStrike" dirty="0"/>
              <a:t>) short(electrical)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1701160" y="6617657"/>
            <a:ext cx="490840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6" y="5121454"/>
            <a:ext cx="2490428" cy="140086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125" y="5207951"/>
            <a:ext cx="3735075" cy="15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4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67" y="2011015"/>
            <a:ext cx="473138" cy="711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26710" y="2471549"/>
            <a:ext cx="467360" cy="362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5002630" y="2600772"/>
            <a:ext cx="548640" cy="396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2099872"/>
            <a:ext cx="874037" cy="65468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285723" y="1852344"/>
            <a:ext cx="1096327" cy="120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73200" y="1645920"/>
            <a:ext cx="1127760" cy="131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7293" y="1416897"/>
            <a:ext cx="354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 err="1"/>
              <a:t>Wetbar</a:t>
            </a:r>
            <a:r>
              <a:rPr lang="en-US" dirty="0"/>
              <a:t>  </a:t>
            </a:r>
            <a:r>
              <a:rPr lang="en-US" strike="sngStrike" dirty="0"/>
              <a:t>roth.ibm.damiler.*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91496" y="3233883"/>
            <a:ext cx="3091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telekom</a:t>
            </a:r>
            <a:r>
              <a:rPr lang="en-US" strike="sngStrike" dirty="0"/>
              <a:t> </a:t>
            </a:r>
            <a:r>
              <a:rPr lang="en-US" strike="sngStrike" dirty="0" err="1"/>
              <a:t>anschluss</a:t>
            </a:r>
            <a:r>
              <a:rPr lang="en-US" strike="sngStrike" dirty="0"/>
              <a:t> </a:t>
            </a:r>
            <a:r>
              <a:rPr lang="en-US" strike="sngStrike" dirty="0" err="1"/>
              <a:t>kamera</a:t>
            </a:r>
            <a:r>
              <a:rPr lang="en-US" strike="sngStrike" dirty="0"/>
              <a:t> </a:t>
            </a:r>
            <a:r>
              <a:rPr lang="en-US" strike="sngStrike" dirty="0" err="1"/>
              <a:t>tuer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15246" y="3603215"/>
            <a:ext cx="115615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57" y="1857347"/>
            <a:ext cx="455015" cy="4570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78" y="1871262"/>
            <a:ext cx="151982" cy="1519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006" y="1871261"/>
            <a:ext cx="192291" cy="19229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2792783" y="1830822"/>
            <a:ext cx="577551" cy="214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372937" y="2096597"/>
            <a:ext cx="2040414" cy="66968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382050" y="2683668"/>
            <a:ext cx="789108" cy="7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414000" y="1503680"/>
            <a:ext cx="1778000" cy="810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14000" y="2472124"/>
            <a:ext cx="1778000" cy="810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04080" y="178622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67411" y="4049184"/>
            <a:ext cx="949663" cy="8428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97664" y="3972547"/>
            <a:ext cx="2261125" cy="98504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40" y="4000404"/>
            <a:ext cx="1703179" cy="95718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145" y="3998974"/>
            <a:ext cx="678848" cy="10201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50" y="3978179"/>
            <a:ext cx="812558" cy="101569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297664" y="3998974"/>
            <a:ext cx="3972576" cy="8456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065281" y="4867967"/>
            <a:ext cx="20938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Remteo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Deprate</a:t>
            </a:r>
            <a:r>
              <a:rPr lang="en-US" sz="800" strike="sngStrike" dirty="0"/>
              <a:t> House </a:t>
            </a:r>
            <a:r>
              <a:rPr lang="en-US" sz="800" strike="sngStrike" dirty="0" err="1"/>
              <a:t>Wifes</a:t>
            </a:r>
            <a:r>
              <a:rPr lang="en-US" sz="800" strike="sngStrike" dirty="0"/>
              <a:t> Husband(team)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529792" y="3955333"/>
            <a:ext cx="5537247" cy="109553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072" y="3674083"/>
            <a:ext cx="1703179" cy="95718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473200" y="3998974"/>
            <a:ext cx="1049219" cy="1192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863578" y="4049184"/>
            <a:ext cx="2632982" cy="79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2029" y="5196285"/>
            <a:ext cx="789251" cy="69371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171158" y="5191760"/>
            <a:ext cx="1325402" cy="69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51" y="5240424"/>
            <a:ext cx="505717" cy="50571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362151" y="5083411"/>
            <a:ext cx="505717" cy="80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373618" y="5144720"/>
            <a:ext cx="1580141" cy="85984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125" y="6101524"/>
            <a:ext cx="911057" cy="60626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820400" y="5019101"/>
            <a:ext cx="1371600" cy="727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820400" y="5980751"/>
            <a:ext cx="1371600" cy="727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260612" y="6004560"/>
            <a:ext cx="4278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§</a:t>
            </a:r>
            <a:r>
              <a:rPr lang="en-US" dirty="0" err="1"/>
              <a:t>Asualt</a:t>
            </a:r>
            <a:r>
              <a:rPr lang="en-US" dirty="0"/>
              <a:t>: Stadium IPX </a:t>
            </a:r>
            <a:r>
              <a:rPr lang="en-US" strike="sngStrike" dirty="0" err="1"/>
              <a:t>nichild</a:t>
            </a:r>
            <a:r>
              <a:rPr lang="en-US" strike="sngStrike" dirty="0"/>
              <a:t> </a:t>
            </a:r>
            <a:r>
              <a:rPr lang="en-US" strike="sngStrike" dirty="0" err="1"/>
              <a:t>hinrichs</a:t>
            </a:r>
            <a:endParaRPr lang="en-US" strike="sngStrike" dirty="0"/>
          </a:p>
          <a:p>
            <a:r>
              <a:rPr lang="en-US" dirty="0"/>
              <a:t>Logical </a:t>
            </a:r>
            <a:r>
              <a:rPr lang="en-US" dirty="0" err="1"/>
              <a:t>hoimceide</a:t>
            </a:r>
            <a:r>
              <a:rPr lang="en-US" dirty="0"/>
              <a:t>: </a:t>
            </a:r>
            <a:r>
              <a:rPr lang="en-US" dirty="0" err="1"/>
              <a:t>Pengon</a:t>
            </a:r>
            <a:r>
              <a:rPr lang="en-US" dirty="0"/>
              <a:t> </a:t>
            </a:r>
            <a:r>
              <a:rPr lang="en-US" dirty="0" err="1"/>
              <a:t>Emea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698672" y="5716300"/>
            <a:ext cx="3664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WWI.</a:t>
            </a:r>
            <a:r>
              <a:rPr lang="en-US" strike="sngStrike" dirty="0"/>
              <a:t>CHINA:  </a:t>
            </a:r>
            <a:r>
              <a:rPr lang="en-US" strike="sngStrike" dirty="0" err="1"/>
              <a:t>nichole</a:t>
            </a:r>
            <a:r>
              <a:rPr lang="en-US" strike="sngStrike" dirty="0"/>
              <a:t> </a:t>
            </a:r>
            <a:r>
              <a:rPr lang="en-US" strike="sngStrike" dirty="0" err="1"/>
              <a:t>hinris</a:t>
            </a:r>
            <a:r>
              <a:rPr lang="en-US" strike="sngStrike" dirty="0"/>
              <a:t> </a:t>
            </a:r>
            <a:r>
              <a:rPr lang="en-US" strike="sngStrike" dirty="0" err="1"/>
              <a:t>karlsruhe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8707120" y="5240424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Andreas </a:t>
            </a:r>
            <a:r>
              <a:rPr lang="en-US" sz="800" strike="sngStrike" dirty="0" err="1"/>
              <a:t>kaiser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270" y="6081299"/>
            <a:ext cx="525944" cy="525944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311125" y="5914351"/>
            <a:ext cx="1580141" cy="859840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612640" y="5951305"/>
            <a:ext cx="1452641" cy="756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249545" y="6192852"/>
            <a:ext cx="88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237619" y="5389974"/>
            <a:ext cx="88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36546" y="3603215"/>
            <a:ext cx="3626580" cy="2028164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149625" y="5684762"/>
            <a:ext cx="4576130" cy="109553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244539" y="1792089"/>
            <a:ext cx="3168811" cy="100824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 flipH="1">
            <a:off x="1211744" y="1202104"/>
            <a:ext cx="180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VIRINGA.MARY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473200" y="2085870"/>
            <a:ext cx="1175664" cy="68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90294" y="3595869"/>
            <a:ext cx="11501706" cy="317832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020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052" y="1676570"/>
            <a:ext cx="1581767" cy="186759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908942" y="5251598"/>
            <a:ext cx="1078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&lt;&lt;production&gt;&gt;</a:t>
            </a:r>
          </a:p>
          <a:p>
            <a:r>
              <a:rPr lang="en-US" sz="800" dirty="0"/>
              <a:t>&lt;&lt;development&gt;&gt;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30" y="2103121"/>
            <a:ext cx="6311361" cy="4258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71840" y="1798320"/>
            <a:ext cx="24817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EDEN</a:t>
            </a:r>
          </a:p>
        </p:txBody>
      </p:sp>
      <p:sp>
        <p:nvSpPr>
          <p:cNvPr id="6" name="Right Arrow 5"/>
          <p:cNvSpPr/>
          <p:nvPr/>
        </p:nvSpPr>
        <p:spPr>
          <a:xfrm flipH="1">
            <a:off x="5039360" y="1577439"/>
            <a:ext cx="3332480" cy="154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229392" y="2103121"/>
            <a:ext cx="14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“Valley View”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10017760" y="1465066"/>
            <a:ext cx="217424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40" y="3650079"/>
            <a:ext cx="497720" cy="7479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886" y="3335119"/>
            <a:ext cx="1938859" cy="108576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9433680" y="3460169"/>
            <a:ext cx="670440" cy="1127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37551" y="3157190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Thomas-is-dieter</a:t>
            </a:r>
          </a:p>
        </p:txBody>
      </p:sp>
      <p:sp>
        <p:nvSpPr>
          <p:cNvPr id="18" name="Right Arrow 17"/>
          <p:cNvSpPr/>
          <p:nvPr/>
        </p:nvSpPr>
        <p:spPr>
          <a:xfrm flipH="1">
            <a:off x="4135120" y="4363721"/>
            <a:ext cx="4296451" cy="154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“Valley View”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962400" y="2472453"/>
            <a:ext cx="751840" cy="26583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99745" y="2418268"/>
            <a:ext cx="867409" cy="44459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38320" y="1249680"/>
            <a:ext cx="341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!VIRING.0.1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KING</a:t>
            </a:r>
            <a:r>
              <a:rPr lang="en-US" strike="sngStrike" dirty="0"/>
              <a:t> </a:t>
            </a:r>
            <a:r>
              <a:rPr lang="en-US" strike="sngStrike" dirty="0" err="1"/>
              <a:t>recyling</a:t>
            </a:r>
            <a:endParaRPr lang="en-US" strike="sngStrike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714240" y="1524000"/>
            <a:ext cx="162560" cy="83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656555" y="1434286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winestore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83" y="6017781"/>
            <a:ext cx="515087" cy="6867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71" y="6017780"/>
            <a:ext cx="477371" cy="71736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8431571" y="5673422"/>
            <a:ext cx="670440" cy="1127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698" y="6017779"/>
            <a:ext cx="1014765" cy="72756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47511" y="5699932"/>
            <a:ext cx="241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Angle.elke.berney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266720" y="6583496"/>
            <a:ext cx="353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WWI </a:t>
            </a:r>
            <a:r>
              <a:rPr lang="en-US" strike="sngStrike" dirty="0" err="1"/>
              <a:t>apple.davison.berney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5891790" y="6563607"/>
            <a:ext cx="424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224655" y="5517573"/>
            <a:ext cx="1967345" cy="59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210805" y="4703395"/>
            <a:ext cx="1967345" cy="592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599" y="6128198"/>
            <a:ext cx="1014992" cy="6729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727" y="6158879"/>
            <a:ext cx="779297" cy="57626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097456" y="5498186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KOCEMAN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14131" y="6444972"/>
            <a:ext cx="1161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KOCEMAN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002607" y="837610"/>
            <a:ext cx="2174240" cy="54864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20387" y="2092382"/>
            <a:ext cx="6509354" cy="434711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7814447" y="6109855"/>
            <a:ext cx="4362400" cy="3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814446" y="5989674"/>
            <a:ext cx="4030213" cy="74546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305060" y="5765850"/>
            <a:ext cx="1570664" cy="7246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6" name="Cube 45"/>
          <p:cNvSpPr/>
          <p:nvPr/>
        </p:nvSpPr>
        <p:spPr>
          <a:xfrm>
            <a:off x="348739" y="1546470"/>
            <a:ext cx="1570664" cy="7246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0879" y="943184"/>
            <a:ext cx="12151121" cy="598721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726" y="1869293"/>
            <a:ext cx="3297845" cy="329784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2009" y="1943631"/>
            <a:ext cx="5474389" cy="294648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813513" y="1932328"/>
            <a:ext cx="5897041" cy="308069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971291" y="2271165"/>
            <a:ext cx="5354800" cy="2412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/>
          <p:cNvSpPr/>
          <p:nvPr/>
        </p:nvSpPr>
        <p:spPr>
          <a:xfrm>
            <a:off x="5636104" y="1759856"/>
            <a:ext cx="1570664" cy="72469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2605526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37" y="1623667"/>
            <a:ext cx="1317523" cy="13234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072640" y="1280160"/>
            <a:ext cx="1524000" cy="1381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22908" y="1786374"/>
            <a:ext cx="2129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113 </a:t>
            </a:r>
            <a:r>
              <a:rPr lang="en-US" dirty="0" err="1"/>
              <a:t>pinebrook</a:t>
            </a:r>
            <a:r>
              <a:rPr lang="en-US" dirty="0"/>
              <a:t> drive,</a:t>
            </a:r>
          </a:p>
          <a:p>
            <a:r>
              <a:rPr lang="en-US" dirty="0" err="1"/>
              <a:t>flroida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51" y="1738114"/>
            <a:ext cx="1832389" cy="13742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416800" y="1827768"/>
            <a:ext cx="1524000" cy="1381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55280" y="1198880"/>
            <a:ext cx="2489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228845 valley view drive</a:t>
            </a:r>
          </a:p>
          <a:p>
            <a:r>
              <a:rPr lang="en-US" dirty="0" err="1"/>
              <a:t>Hayware</a:t>
            </a:r>
            <a:r>
              <a:rPr lang="en-US" dirty="0"/>
              <a:t>, California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48560" y="3901387"/>
            <a:ext cx="86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9945" y="930771"/>
            <a:ext cx="845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CPVA§187.PREA.nonPocleiMPA.nonPlceiManmgene: House </a:t>
            </a:r>
            <a:r>
              <a:rPr lang="en-US" dirty="0" err="1"/>
              <a:t>Manamgent</a:t>
            </a:r>
            <a:r>
              <a:rPr lang="en-US" dirty="0"/>
              <a:t> &amp; </a:t>
            </a:r>
            <a:r>
              <a:rPr lang="en-US" dirty="0" err="1"/>
              <a:t>Revnovation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879" y="2053235"/>
            <a:ext cx="1285539" cy="15178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6" y="1339945"/>
            <a:ext cx="1402993" cy="59221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579418" y="3605645"/>
            <a:ext cx="9081655" cy="41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306712" y="1469914"/>
            <a:ext cx="76356" cy="486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351729" y="1522045"/>
            <a:ext cx="76356" cy="4862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071397" y="1306274"/>
            <a:ext cx="1985418" cy="18055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634352" y="1295400"/>
            <a:ext cx="2762393" cy="186104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448139" y="1306274"/>
            <a:ext cx="2897474" cy="180555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961248" y="3717774"/>
            <a:ext cx="2345464" cy="160291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23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32115" y="1041527"/>
            <a:ext cx="5082361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PROGARM AND PROJECTS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14476" y="910279"/>
            <a:ext cx="42612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PENTAGON.EMEA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76" y="987783"/>
            <a:ext cx="655289" cy="6552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" y="910279"/>
            <a:ext cx="754359" cy="38034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951467" y="1693338"/>
            <a:ext cx="11228524" cy="21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2" y="1752948"/>
            <a:ext cx="834275" cy="55517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556170" y="2317234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732115" y="1859973"/>
            <a:ext cx="167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ibm.noc</a:t>
            </a:r>
            <a:r>
              <a:rPr lang="en-US" sz="800" strike="sngStrike" dirty="0"/>
              <a:t>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9888105" y="1744372"/>
            <a:ext cx="2333894" cy="52889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ATOMCLOCK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-11825" y="1815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17" y="1725293"/>
            <a:ext cx="1402993" cy="59221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88" y="1732592"/>
            <a:ext cx="1402993" cy="59221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032" y="1761219"/>
            <a:ext cx="1402993" cy="59221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67" y="1737211"/>
            <a:ext cx="1402993" cy="5922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31" y="2497921"/>
            <a:ext cx="412226" cy="29094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flipH="1">
            <a:off x="2843276" y="2459226"/>
            <a:ext cx="220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!INSTALLED</a:t>
            </a:r>
          </a:p>
        </p:txBody>
      </p:sp>
      <p:cxnSp>
        <p:nvCxnSpPr>
          <p:cNvPr id="30" name="Straight Connector 29"/>
          <p:cNvCxnSpPr>
            <a:stCxn id="13" idx="3"/>
          </p:cNvCxnSpPr>
          <p:nvPr/>
        </p:nvCxnSpPr>
        <p:spPr>
          <a:xfrm flipV="1">
            <a:off x="2843276" y="2643393"/>
            <a:ext cx="2040451" cy="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92" y="2321200"/>
            <a:ext cx="834275" cy="55517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732115" y="245191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65706" y="2437829"/>
            <a:ext cx="1819289" cy="4713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-38220" y="2360871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  <a:p>
            <a:r>
              <a:rPr lang="en-US" dirty="0"/>
              <a:t>-2019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727" y="2355048"/>
            <a:ext cx="1402993" cy="592218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254572" y="2304421"/>
            <a:ext cx="46759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$50,000 February 2008</a:t>
            </a:r>
          </a:p>
          <a:p>
            <a:r>
              <a:rPr lang="en-US" sz="1400" dirty="0"/>
              <a:t>$130,000 2010, $130,000 2011</a:t>
            </a:r>
          </a:p>
          <a:p>
            <a:r>
              <a:rPr lang="en-US" sz="1400" dirty="0"/>
              <a:t>$65,000 2006, $94,000 2007 $115,000 2007/8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9888105" y="2302532"/>
            <a:ext cx="2333894" cy="63562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SQ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982191" y="2459226"/>
            <a:ext cx="1610591" cy="3813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286720" y="2390359"/>
            <a:ext cx="3499747" cy="5289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556170" y="2876372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99" idx="0"/>
          </p:cNvCxnSpPr>
          <p:nvPr/>
        </p:nvCxnSpPr>
        <p:spPr>
          <a:xfrm flipH="1" flipV="1">
            <a:off x="3775351" y="2437829"/>
            <a:ext cx="731706" cy="246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640918" y="3527535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24" y="2910580"/>
            <a:ext cx="834275" cy="555172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1636497" y="2961995"/>
            <a:ext cx="135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 ESTATE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211" y="2963090"/>
            <a:ext cx="1402993" cy="59221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9559" y="2924187"/>
            <a:ext cx="986408" cy="55921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55" y="3585437"/>
            <a:ext cx="834275" cy="555172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666424" y="4272217"/>
            <a:ext cx="11156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239789" y="2947586"/>
            <a:ext cx="2356809" cy="5289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9798785" y="2910236"/>
            <a:ext cx="2333894" cy="2565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ATOMCLOICK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9840793" y="3197499"/>
            <a:ext cx="2291886" cy="33588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MAINSTREET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1870" y="2896018"/>
            <a:ext cx="548949" cy="648144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9154564" y="3057787"/>
            <a:ext cx="1078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&lt;&lt;production&gt;&gt;</a:t>
            </a:r>
          </a:p>
          <a:p>
            <a:r>
              <a:rPr lang="en-US" sz="800" dirty="0"/>
              <a:t>&lt;&lt;development&gt;&gt;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732115" y="3615207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5468" y="3544162"/>
            <a:ext cx="1211405" cy="68421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9053" y="358543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  <a:p>
            <a:r>
              <a:rPr lang="en-US" dirty="0"/>
              <a:t>2014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0237" y="3544894"/>
            <a:ext cx="1205772" cy="6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07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997" y="4013199"/>
            <a:ext cx="1073506" cy="23351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27" y="2164396"/>
            <a:ext cx="604204" cy="6042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024" y="2918565"/>
            <a:ext cx="4620551" cy="35181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45500" y="4480876"/>
            <a:ext cx="3010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lingsuti</a:t>
            </a:r>
            <a:r>
              <a:rPr lang="en-US" strike="sngStrike" dirty="0"/>
              <a:t>(broken window)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810" y="4480876"/>
            <a:ext cx="459576" cy="41779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8910320" y="4665542"/>
            <a:ext cx="2895600" cy="24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572" y="2165667"/>
            <a:ext cx="1810608" cy="120586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5334000" y="2367280"/>
            <a:ext cx="2058876" cy="619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930400" y="2152808"/>
            <a:ext cx="274320" cy="1748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38960" y="1588372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52202" y="1870590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5954" y="3371532"/>
            <a:ext cx="143340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FBI:WMD:KIT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105356" y="4996094"/>
            <a:ext cx="2352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§Theft; POLIZEI </a:t>
            </a:r>
          </a:p>
          <a:p>
            <a:r>
              <a:rPr lang="en-US" b="1" dirty="0"/>
              <a:t>	</a:t>
            </a:r>
            <a:r>
              <a:rPr lang="en-US" strike="sngStrike" dirty="0"/>
              <a:t>Dustin Fisher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566400" y="1256366"/>
            <a:ext cx="1625600" cy="878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544560" y="3740864"/>
            <a:ext cx="1698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z="800" strike="sngStrike" dirty="0"/>
              <a:t>backup asshole </a:t>
            </a:r>
            <a:r>
              <a:rPr lang="en-US" sz="800" strike="sngStrike" dirty="0" err="1"/>
              <a:t>redhair</a:t>
            </a:r>
            <a:endParaRPr lang="en-US" sz="800" strike="sngStrike" dirty="0"/>
          </a:p>
          <a:p>
            <a:r>
              <a:rPr lang="en-US" dirty="0"/>
              <a:t>St. Francis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822" y="878103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POPE Electric Chair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916" y="1244148"/>
            <a:ext cx="1086168" cy="72279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5214173" y="1237914"/>
            <a:ext cx="1763654" cy="64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350603" y="3032369"/>
            <a:ext cx="4601627" cy="356124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583997" y="4084320"/>
            <a:ext cx="1138949" cy="227430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425265" y="2175949"/>
            <a:ext cx="1872915" cy="126670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106465" y="1150552"/>
            <a:ext cx="185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Thoasm</a:t>
            </a:r>
            <a:r>
              <a:rPr lang="en-US" sz="800" strike="sngStrike" dirty="0"/>
              <a:t>-is-dieter: driver </a:t>
            </a:r>
            <a:r>
              <a:rPr lang="en-US" dirty="0"/>
              <a:t>MIAMI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569" y="1133118"/>
            <a:ext cx="927571" cy="51943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2736" y="878103"/>
            <a:ext cx="19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Hard-to-document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220838" y="1021201"/>
            <a:ext cx="1511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“Boy” Asshole</a:t>
            </a:r>
          </a:p>
          <a:p>
            <a:r>
              <a:rPr lang="en-US" strike="sngStrike" dirty="0"/>
              <a:t>“Girl” -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20603" y="1916326"/>
            <a:ext cx="546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IMPORT </a:t>
            </a:r>
            <a:r>
              <a:rPr lang="en-US"/>
              <a:t>CHECKPOINT CHARLIE(2017 </a:t>
            </a:r>
            <a:r>
              <a:rPr lang="en-US" strike="sngStrike"/>
              <a:t>karstadt St. francis</a:t>
            </a:r>
            <a:r>
              <a:rPr lang="en-US"/>
              <a:t>)</a:t>
            </a:r>
            <a:endParaRPr lang="en-US" dirty="0"/>
          </a:p>
        </p:txBody>
      </p:sp>
      <p:sp>
        <p:nvSpPr>
          <p:cNvPr id="39" name="AutoShape 2" descr="3-Zimmer Wohnung zu vermieten, Rudolf-Diesel-Str. 10, 76351 Linkenheim,  Linkenheim-Hochstetten | Mapio.net"/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0" y="6248400"/>
            <a:ext cx="1023079" cy="5729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2736" y="5798450"/>
            <a:ext cx="143340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FBI:WMD:KIT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-49925" y="5364710"/>
            <a:ext cx="311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ATOMLCOIK(Apt. South France)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45" y="6320400"/>
            <a:ext cx="752755" cy="500924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26064" y="6046499"/>
            <a:ext cx="104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109" y="6357196"/>
            <a:ext cx="628634" cy="47086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978335" y="5914957"/>
            <a:ext cx="14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011723" y="6067419"/>
            <a:ext cx="4601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VIRING.MARYghoeh</a:t>
            </a:r>
            <a:r>
              <a:rPr lang="en-US" dirty="0"/>
              <a:t>(</a:t>
            </a:r>
            <a:r>
              <a:rPr lang="en-US" dirty="0" err="1"/>
              <a:t>micheala</a:t>
            </a:r>
            <a:r>
              <a:rPr lang="en-US" dirty="0"/>
              <a:t>).guns </a:t>
            </a:r>
            <a:r>
              <a:rPr lang="en-US" dirty="0" err="1"/>
              <a:t>anda</a:t>
            </a:r>
            <a:r>
              <a:rPr lang="en-US" dirty="0"/>
              <a:t> roses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-77954" y="6345019"/>
            <a:ext cx="3039414" cy="338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62" y="5978536"/>
            <a:ext cx="596134" cy="24546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13" y="5294618"/>
            <a:ext cx="894707" cy="6797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838960" y="4996094"/>
            <a:ext cx="1557394" cy="4487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12998" y="5264824"/>
            <a:ext cx="4026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41.ATB </a:t>
            </a:r>
            <a:r>
              <a:rPr lang="en-US" dirty="0" err="1"/>
              <a:t>angla</a:t>
            </a:r>
            <a:r>
              <a:rPr lang="en-US" dirty="0"/>
              <a:t> 1D8723 </a:t>
            </a:r>
            <a:r>
              <a:rPr lang="en-US" dirty="0" err="1"/>
              <a:t>EU.angel.school</a:t>
            </a:r>
            <a:endParaRPr lang="en-US" dirty="0"/>
          </a:p>
          <a:p>
            <a:r>
              <a:rPr lang="en-US" dirty="0"/>
              <a:t>		US MITLIATY SCHOOL</a:t>
            </a:r>
          </a:p>
          <a:p>
            <a:r>
              <a:rPr lang="en-US" dirty="0"/>
              <a:t>VIRING.MARY teacher, professor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727721" y="6236894"/>
            <a:ext cx="34542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FBI:WMD:MAX-PLANK</a:t>
            </a:r>
            <a:r>
              <a:rPr lang="en-US" strike="sngStrike" dirty="0">
                <a:solidFill>
                  <a:schemeClr val="bg1"/>
                </a:solidFill>
              </a:rPr>
              <a:t>(</a:t>
            </a:r>
            <a:r>
              <a:rPr lang="en-US" strike="sngStrike" dirty="0" err="1">
                <a:solidFill>
                  <a:schemeClr val="bg1"/>
                </a:solidFill>
              </a:rPr>
              <a:t>redhair</a:t>
            </a:r>
            <a:r>
              <a:rPr lang="en-US" strike="sngStrike" dirty="0">
                <a:solidFill>
                  <a:schemeClr val="bg1"/>
                </a:solidFill>
              </a:rPr>
              <a:t>)</a:t>
            </a:r>
            <a:r>
              <a:rPr lang="en-US" dirty="0">
                <a:solidFill>
                  <a:schemeClr val="bg1"/>
                </a:solidFill>
              </a:rPr>
              <a:t>.IPX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29596" y="6569744"/>
            <a:ext cx="177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FEDERAL.!BLACK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002842" y="2377952"/>
            <a:ext cx="155844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KING.WWI.8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sz="800" strike="sngStrike" dirty="0" err="1"/>
              <a:t>kaisereralle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frankfurt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eros</a:t>
            </a:r>
            <a:r>
              <a:rPr lang="en-US" sz="800" strike="sngStrike" dirty="0"/>
              <a:t> center</a:t>
            </a:r>
          </a:p>
        </p:txBody>
      </p:sp>
      <p:sp>
        <p:nvSpPr>
          <p:cNvPr id="57" name="Rectangle 56"/>
          <p:cNvSpPr/>
          <p:nvPr/>
        </p:nvSpPr>
        <p:spPr>
          <a:xfrm>
            <a:off x="5113382" y="740451"/>
            <a:ext cx="126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KING.WWI.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954" y="2923306"/>
            <a:ext cx="731170" cy="53378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016" y="2870905"/>
            <a:ext cx="709454" cy="51792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0100871" y="3018960"/>
            <a:ext cx="2167877" cy="239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0262405" y="2806072"/>
            <a:ext cx="2167877" cy="239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ight Arrow 62"/>
          <p:cNvSpPr/>
          <p:nvPr/>
        </p:nvSpPr>
        <p:spPr>
          <a:xfrm>
            <a:off x="3446268" y="3300125"/>
            <a:ext cx="8223350" cy="710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393927" y="3525284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Anglea</a:t>
            </a:r>
            <a:r>
              <a:rPr lang="en-US" dirty="0"/>
              <a:t>.8th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678704" y="3491011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Anglea</a:t>
            </a:r>
            <a:r>
              <a:rPr lang="en-US" dirty="0"/>
              <a:t>.8th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102436" y="30459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797743" y="33346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79" y="3334685"/>
            <a:ext cx="1560757" cy="64266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962" y="2651755"/>
            <a:ext cx="894707" cy="6797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8054" y="3299540"/>
            <a:ext cx="1560757" cy="64266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42" y="2656620"/>
            <a:ext cx="894707" cy="6797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4374" y="922324"/>
            <a:ext cx="12157626" cy="593567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23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48F098-437B-45B7-AEF1-4C3C1F9B224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2C073-9732-4CA6-A773-448B4752A3CD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8EE88-F9FF-4D34-9390-86950A4FF92F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AutoShape 2" descr="3-Zimmer Wohnung zu vermieten, Rudolf-Diesel-Str. 10, 76351 Linkenheim,  Linkenheim-Hochstetten | Mapio.net">
            <a:extLst>
              <a:ext uri="{FF2B5EF4-FFF2-40B4-BE49-F238E27FC236}">
                <a16:creationId xmlns:a16="http://schemas.microsoft.com/office/drawing/2014/main" id="{B0BABF1A-9296-4C5B-8566-B0B59D2A44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43B567-F62E-446E-B443-C6A4D94E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9" y="1360713"/>
            <a:ext cx="457125" cy="5942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D945B9-3813-4E38-9A00-B51A29CF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8" y="2167657"/>
            <a:ext cx="457125" cy="5942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4D8BEE-070C-43CC-8998-619006B25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8" y="2974601"/>
            <a:ext cx="457125" cy="5942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A0C2B6-3CDE-4805-ABD2-4C69F839B820}"/>
              </a:ext>
            </a:extLst>
          </p:cNvPr>
          <p:cNvSpPr/>
          <p:nvPr/>
        </p:nvSpPr>
        <p:spPr>
          <a:xfrm>
            <a:off x="618298" y="1374335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2AE314-E3DD-4125-A00E-706E77258022}"/>
              </a:ext>
            </a:extLst>
          </p:cNvPr>
          <p:cNvSpPr/>
          <p:nvPr/>
        </p:nvSpPr>
        <p:spPr>
          <a:xfrm>
            <a:off x="618297" y="2209919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83E112-6AB2-497E-9748-BFAC336EAF0C}"/>
              </a:ext>
            </a:extLst>
          </p:cNvPr>
          <p:cNvSpPr/>
          <p:nvPr/>
        </p:nvSpPr>
        <p:spPr>
          <a:xfrm>
            <a:off x="618296" y="2974601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9CCF3F7-7C51-43A5-A12B-5B2E9D1B740D}"/>
              </a:ext>
            </a:extLst>
          </p:cNvPr>
          <p:cNvSpPr/>
          <p:nvPr/>
        </p:nvSpPr>
        <p:spPr>
          <a:xfrm>
            <a:off x="1334949" y="1415357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C83FC2F7-6DE6-4159-A231-586ED2856193}"/>
              </a:ext>
            </a:extLst>
          </p:cNvPr>
          <p:cNvSpPr/>
          <p:nvPr/>
        </p:nvSpPr>
        <p:spPr>
          <a:xfrm flipV="1">
            <a:off x="1334948" y="1416378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4AC17F-68EF-48F3-B4AE-860335400470}"/>
              </a:ext>
            </a:extLst>
          </p:cNvPr>
          <p:cNvSpPr/>
          <p:nvPr/>
        </p:nvSpPr>
        <p:spPr>
          <a:xfrm>
            <a:off x="1334949" y="2265873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9065BCA-2F22-4805-84B8-9F947827221E}"/>
              </a:ext>
            </a:extLst>
          </p:cNvPr>
          <p:cNvSpPr/>
          <p:nvPr/>
        </p:nvSpPr>
        <p:spPr>
          <a:xfrm flipV="1">
            <a:off x="1334948" y="2266894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44B51C-1673-4DEA-94B8-667EE138B28C}"/>
              </a:ext>
            </a:extLst>
          </p:cNvPr>
          <p:cNvSpPr/>
          <p:nvPr/>
        </p:nvSpPr>
        <p:spPr>
          <a:xfrm>
            <a:off x="1334949" y="3061510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1EEDFB30-8799-4433-BBBF-2AA328996723}"/>
              </a:ext>
            </a:extLst>
          </p:cNvPr>
          <p:cNvSpPr/>
          <p:nvPr/>
        </p:nvSpPr>
        <p:spPr>
          <a:xfrm flipV="1">
            <a:off x="1334948" y="3062531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C7BB502-FF9D-46EA-8614-9AC5CE60E062}"/>
              </a:ext>
            </a:extLst>
          </p:cNvPr>
          <p:cNvCxnSpPr/>
          <p:nvPr/>
        </p:nvCxnSpPr>
        <p:spPr>
          <a:xfrm flipV="1">
            <a:off x="1334948" y="2974601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760FCE6-68A4-4E03-AEAF-9FA85060A4F1}"/>
              </a:ext>
            </a:extLst>
          </p:cNvPr>
          <p:cNvCxnSpPr/>
          <p:nvPr/>
        </p:nvCxnSpPr>
        <p:spPr>
          <a:xfrm flipV="1">
            <a:off x="1334947" y="2076451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53EF4F5-0B71-4CB9-9B76-D48CD4488BDA}"/>
              </a:ext>
            </a:extLst>
          </p:cNvPr>
          <p:cNvCxnSpPr/>
          <p:nvPr/>
        </p:nvCxnSpPr>
        <p:spPr>
          <a:xfrm flipV="1">
            <a:off x="1334947" y="1188853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FD5A57-7C44-47AA-BCF7-CEE56055FAC1}"/>
              </a:ext>
            </a:extLst>
          </p:cNvPr>
          <p:cNvCxnSpPr/>
          <p:nvPr/>
        </p:nvCxnSpPr>
        <p:spPr>
          <a:xfrm>
            <a:off x="280416" y="2076451"/>
            <a:ext cx="1128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C6BE6C-9AF8-4926-8695-686C4A481FAC}"/>
              </a:ext>
            </a:extLst>
          </p:cNvPr>
          <p:cNvCxnSpPr/>
          <p:nvPr/>
        </p:nvCxnSpPr>
        <p:spPr>
          <a:xfrm>
            <a:off x="155575" y="2911356"/>
            <a:ext cx="1128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0FBD0E2C-282E-4184-8988-6DCD63B0B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7" y="4170094"/>
            <a:ext cx="457125" cy="59426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B01B056-061B-4EB2-AD8C-37D7EC58E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6" y="4977038"/>
            <a:ext cx="457125" cy="59426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B80318E-F03C-4CFA-ABC0-DD7009E85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96" y="5783982"/>
            <a:ext cx="457125" cy="5942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1A7F7F-A463-473D-9CD8-316AE0F797E1}"/>
              </a:ext>
            </a:extLst>
          </p:cNvPr>
          <p:cNvSpPr/>
          <p:nvPr/>
        </p:nvSpPr>
        <p:spPr>
          <a:xfrm>
            <a:off x="618296" y="4183716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10DA03C-2392-41FA-888A-7170563FB771}"/>
              </a:ext>
            </a:extLst>
          </p:cNvPr>
          <p:cNvSpPr/>
          <p:nvPr/>
        </p:nvSpPr>
        <p:spPr>
          <a:xfrm>
            <a:off x="618295" y="5019300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8A3325-0518-4CF5-85E8-C4DED113C1D1}"/>
              </a:ext>
            </a:extLst>
          </p:cNvPr>
          <p:cNvSpPr/>
          <p:nvPr/>
        </p:nvSpPr>
        <p:spPr>
          <a:xfrm>
            <a:off x="618294" y="5783982"/>
            <a:ext cx="457125" cy="5806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4A557A3-DA79-416F-AF7C-AAF5667FF719}"/>
              </a:ext>
            </a:extLst>
          </p:cNvPr>
          <p:cNvSpPr/>
          <p:nvPr/>
        </p:nvSpPr>
        <p:spPr>
          <a:xfrm>
            <a:off x="1334947" y="4224738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3329F78D-A663-4CF0-AB18-6133A30F7031}"/>
              </a:ext>
            </a:extLst>
          </p:cNvPr>
          <p:cNvSpPr/>
          <p:nvPr/>
        </p:nvSpPr>
        <p:spPr>
          <a:xfrm flipV="1">
            <a:off x="1334946" y="4225759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A24D3-20F6-48E1-A009-535B6A94C1C0}"/>
              </a:ext>
            </a:extLst>
          </p:cNvPr>
          <p:cNvSpPr/>
          <p:nvPr/>
        </p:nvSpPr>
        <p:spPr>
          <a:xfrm>
            <a:off x="1334947" y="5075254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3DCBB05D-F557-4948-8CD8-2E82EF15EE89}"/>
              </a:ext>
            </a:extLst>
          </p:cNvPr>
          <p:cNvSpPr/>
          <p:nvPr/>
        </p:nvSpPr>
        <p:spPr>
          <a:xfrm flipV="1">
            <a:off x="1334946" y="5076275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94BA2B-0FC0-4E2D-BC4F-9A673F610856}"/>
              </a:ext>
            </a:extLst>
          </p:cNvPr>
          <p:cNvSpPr/>
          <p:nvPr/>
        </p:nvSpPr>
        <p:spPr>
          <a:xfrm>
            <a:off x="1334947" y="5870891"/>
            <a:ext cx="902208" cy="4910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F31240F1-F04E-43ED-9CC2-420E874941F3}"/>
              </a:ext>
            </a:extLst>
          </p:cNvPr>
          <p:cNvSpPr/>
          <p:nvPr/>
        </p:nvSpPr>
        <p:spPr>
          <a:xfrm flipV="1">
            <a:off x="1334946" y="5871912"/>
            <a:ext cx="902208" cy="2976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EE0A341-EEE7-4A93-8D9E-F5F53242C75B}"/>
              </a:ext>
            </a:extLst>
          </p:cNvPr>
          <p:cNvCxnSpPr/>
          <p:nvPr/>
        </p:nvCxnSpPr>
        <p:spPr>
          <a:xfrm flipV="1">
            <a:off x="1334946" y="5783982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DDADF1D-AD85-4B2E-A5F1-67C3A3B0DE2A}"/>
              </a:ext>
            </a:extLst>
          </p:cNvPr>
          <p:cNvCxnSpPr/>
          <p:nvPr/>
        </p:nvCxnSpPr>
        <p:spPr>
          <a:xfrm flipV="1">
            <a:off x="1334945" y="4885832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FD0E8C5-076E-4C0F-A7C1-40FDD0599190}"/>
              </a:ext>
            </a:extLst>
          </p:cNvPr>
          <p:cNvCxnSpPr/>
          <p:nvPr/>
        </p:nvCxnSpPr>
        <p:spPr>
          <a:xfrm flipV="1">
            <a:off x="1334945" y="3998234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DE7281D-E4E0-4FEA-8228-89F0401990EE}"/>
              </a:ext>
            </a:extLst>
          </p:cNvPr>
          <p:cNvCxnSpPr/>
          <p:nvPr/>
        </p:nvCxnSpPr>
        <p:spPr>
          <a:xfrm>
            <a:off x="280416" y="4843293"/>
            <a:ext cx="1128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3B9D519-EF59-46D1-B793-A488B48724D2}"/>
              </a:ext>
            </a:extLst>
          </p:cNvPr>
          <p:cNvCxnSpPr/>
          <p:nvPr/>
        </p:nvCxnSpPr>
        <p:spPr>
          <a:xfrm>
            <a:off x="280416" y="5678559"/>
            <a:ext cx="1128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FDE414-56EF-4606-B661-FFD98D1EB8C8}"/>
              </a:ext>
            </a:extLst>
          </p:cNvPr>
          <p:cNvSpPr txBox="1"/>
          <p:nvPr/>
        </p:nvSpPr>
        <p:spPr>
          <a:xfrm>
            <a:off x="3013075" y="1584960"/>
            <a:ext cx="33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v2:FBI:KIDNAPPING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3C3253D-9D90-4237-A42C-D95EDD4F85E3}"/>
              </a:ext>
            </a:extLst>
          </p:cNvPr>
          <p:cNvSpPr txBox="1"/>
          <p:nvPr/>
        </p:nvSpPr>
        <p:spPr>
          <a:xfrm>
            <a:off x="7721089" y="1278347"/>
            <a:ext cx="82041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A340CB-4A6B-4CA4-9264-D4762E31177B}"/>
              </a:ext>
            </a:extLst>
          </p:cNvPr>
          <p:cNvSpPr txBox="1"/>
          <p:nvPr/>
        </p:nvSpPr>
        <p:spPr>
          <a:xfrm>
            <a:off x="7721089" y="162714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2015-2023</a:t>
            </a:r>
          </a:p>
          <a:p>
            <a:r>
              <a:rPr lang="en-US" sz="900" dirty="0"/>
              <a:t>2011-2015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DAFA96A-9F78-46F2-80FB-44FE5330E6C1}"/>
              </a:ext>
            </a:extLst>
          </p:cNvPr>
          <p:cNvSpPr txBox="1"/>
          <p:nvPr/>
        </p:nvSpPr>
        <p:spPr>
          <a:xfrm>
            <a:off x="3013075" y="2366018"/>
            <a:ext cx="398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INTETUTP.CPVA.§187.PREA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B97D5E1-E0EC-4F5F-B10A-65F725EB6D29}"/>
              </a:ext>
            </a:extLst>
          </p:cNvPr>
          <p:cNvSpPr txBox="1"/>
          <p:nvPr/>
        </p:nvSpPr>
        <p:spPr>
          <a:xfrm>
            <a:off x="7721089" y="2069206"/>
            <a:ext cx="82041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5FAF835-C26B-4B67-BC99-3E8B6F0772AC}"/>
              </a:ext>
            </a:extLst>
          </p:cNvPr>
          <p:cNvSpPr/>
          <p:nvPr/>
        </p:nvSpPr>
        <p:spPr>
          <a:xfrm>
            <a:off x="7721089" y="2415738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nonPoliTRXLoical</a:t>
            </a:r>
            <a:endParaRPr lang="en-US" sz="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AB7E090-9DFA-42F0-82C7-23B6AFCBD460}"/>
              </a:ext>
            </a:extLst>
          </p:cNvPr>
          <p:cNvSpPr/>
          <p:nvPr/>
        </p:nvSpPr>
        <p:spPr>
          <a:xfrm>
            <a:off x="3013075" y="2940234"/>
            <a:ext cx="1938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Select * from </a:t>
            </a:r>
            <a:r>
              <a:rPr lang="en-US" sz="800" dirty="0" err="1"/>
              <a:t>nonPoliceSchool</a:t>
            </a:r>
            <a:r>
              <a:rPr lang="en-US" sz="800" dirty="0"/>
              <a:t>(DE).GRADE</a:t>
            </a:r>
          </a:p>
          <a:p>
            <a:r>
              <a:rPr lang="en-US" sz="800" dirty="0"/>
              <a:t>(CURRNET_DATE(YEAR) -2011+7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387E1E-1FDD-4783-A33E-F18F6D15667C}"/>
              </a:ext>
            </a:extLst>
          </p:cNvPr>
          <p:cNvSpPr txBox="1"/>
          <p:nvPr/>
        </p:nvSpPr>
        <p:spPr>
          <a:xfrm>
            <a:off x="7721089" y="3060793"/>
            <a:ext cx="82041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E13A82F-FF73-41E3-AF54-3B8701BA0741}"/>
              </a:ext>
            </a:extLst>
          </p:cNvPr>
          <p:cNvSpPr/>
          <p:nvPr/>
        </p:nvSpPr>
        <p:spPr>
          <a:xfrm>
            <a:off x="7721089" y="3407325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nonPoliTRXLoical</a:t>
            </a:r>
            <a:endParaRPr lang="en-US" sz="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3923CD5-55B7-4DE7-ADD8-2EA35137BDA9}"/>
              </a:ext>
            </a:extLst>
          </p:cNvPr>
          <p:cNvSpPr/>
          <p:nvPr/>
        </p:nvSpPr>
        <p:spPr>
          <a:xfrm>
            <a:off x="3040770" y="3224788"/>
            <a:ext cx="1938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Select * from </a:t>
            </a:r>
            <a:r>
              <a:rPr lang="en-US" sz="800" dirty="0" err="1"/>
              <a:t>nonPoliceSchool</a:t>
            </a:r>
            <a:r>
              <a:rPr lang="en-US" sz="800" dirty="0"/>
              <a:t>(US).GRADE</a:t>
            </a:r>
          </a:p>
          <a:p>
            <a:r>
              <a:rPr lang="en-US" sz="800" dirty="0"/>
              <a:t>(CURRNET_DATE(YEAR) -2011+7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D727EF-F2B7-4059-A2F2-4E3ED88365C1}"/>
              </a:ext>
            </a:extLst>
          </p:cNvPr>
          <p:cNvSpPr txBox="1"/>
          <p:nvPr/>
        </p:nvSpPr>
        <p:spPr>
          <a:xfrm>
            <a:off x="7694870" y="4307351"/>
            <a:ext cx="82041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BD57099-AA0F-49A8-8956-76CADF22F65C}"/>
              </a:ext>
            </a:extLst>
          </p:cNvPr>
          <p:cNvSpPr/>
          <p:nvPr/>
        </p:nvSpPr>
        <p:spPr>
          <a:xfrm>
            <a:off x="7694870" y="4653883"/>
            <a:ext cx="9012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nonPoliTRXLoical</a:t>
            </a:r>
            <a:endParaRPr lang="en-US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7EA0FA-4D15-4F49-9524-C9CCD041D0BE}"/>
              </a:ext>
            </a:extLst>
          </p:cNvPr>
          <p:cNvSpPr/>
          <p:nvPr/>
        </p:nvSpPr>
        <p:spPr>
          <a:xfrm>
            <a:off x="2960304" y="4136488"/>
            <a:ext cx="47055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nonPoliceTRX</a:t>
            </a:r>
            <a:r>
              <a:rPr lang="en-US" dirty="0"/>
              <a:t> where (weekly(day)</a:t>
            </a:r>
          </a:p>
          <a:p>
            <a:r>
              <a:rPr lang="en-US" dirty="0" err="1"/>
              <a:t>Content_item</a:t>
            </a:r>
            <a:r>
              <a:rPr lang="en-US" dirty="0"/>
              <a:t> age = age //assumed daily activity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D96CA8E-54AC-4EE4-ADF4-7202DE2C312F}"/>
              </a:ext>
            </a:extLst>
          </p:cNvPr>
          <p:cNvCxnSpPr/>
          <p:nvPr/>
        </p:nvCxnSpPr>
        <p:spPr>
          <a:xfrm flipV="1">
            <a:off x="2875547" y="1463013"/>
            <a:ext cx="3850106" cy="491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97A3A56-819C-4A6A-9A78-4E9D1C87E581}"/>
              </a:ext>
            </a:extLst>
          </p:cNvPr>
          <p:cNvCxnSpPr/>
          <p:nvPr/>
        </p:nvCxnSpPr>
        <p:spPr>
          <a:xfrm flipV="1">
            <a:off x="3054068" y="2203966"/>
            <a:ext cx="4092690" cy="536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D579AF7-0180-4B40-A23B-2BF90CE89FFB}"/>
              </a:ext>
            </a:extLst>
          </p:cNvPr>
          <p:cNvCxnSpPr/>
          <p:nvPr/>
        </p:nvCxnSpPr>
        <p:spPr>
          <a:xfrm flipV="1">
            <a:off x="2779295" y="2996494"/>
            <a:ext cx="2430379" cy="572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A9E1B8C-4809-4970-B18F-2F8C965992C2}"/>
              </a:ext>
            </a:extLst>
          </p:cNvPr>
          <p:cNvCxnSpPr/>
          <p:nvPr/>
        </p:nvCxnSpPr>
        <p:spPr>
          <a:xfrm flipV="1">
            <a:off x="2960304" y="4225759"/>
            <a:ext cx="4734566" cy="45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8E6B21F-4A09-4C46-8BCF-C085BC2606D2}"/>
              </a:ext>
            </a:extLst>
          </p:cNvPr>
          <p:cNvCxnSpPr/>
          <p:nvPr/>
        </p:nvCxnSpPr>
        <p:spPr>
          <a:xfrm flipV="1">
            <a:off x="272903" y="1326965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A70B215-859C-47A0-80A1-02930BDDBAAE}"/>
              </a:ext>
            </a:extLst>
          </p:cNvPr>
          <p:cNvCxnSpPr/>
          <p:nvPr/>
        </p:nvCxnSpPr>
        <p:spPr>
          <a:xfrm flipV="1">
            <a:off x="374902" y="2065000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7F617D9-BC5B-41C0-9F61-250CDBF55281}"/>
              </a:ext>
            </a:extLst>
          </p:cNvPr>
          <p:cNvCxnSpPr/>
          <p:nvPr/>
        </p:nvCxnSpPr>
        <p:spPr>
          <a:xfrm flipV="1">
            <a:off x="351945" y="3962563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DF2B580-7276-4DEA-859A-27508338F2DC}"/>
              </a:ext>
            </a:extLst>
          </p:cNvPr>
          <p:cNvCxnSpPr/>
          <p:nvPr/>
        </p:nvCxnSpPr>
        <p:spPr>
          <a:xfrm flipV="1">
            <a:off x="302003" y="3058432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5A3F5D1-94AC-4942-8BE7-543333375C1D}"/>
              </a:ext>
            </a:extLst>
          </p:cNvPr>
          <p:cNvCxnSpPr/>
          <p:nvPr/>
        </p:nvCxnSpPr>
        <p:spPr>
          <a:xfrm flipV="1">
            <a:off x="522266" y="4733986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A05839A-894E-4005-927C-E2B0AEC0D249}"/>
              </a:ext>
            </a:extLst>
          </p:cNvPr>
          <p:cNvCxnSpPr/>
          <p:nvPr/>
        </p:nvCxnSpPr>
        <p:spPr>
          <a:xfrm flipV="1">
            <a:off x="432737" y="5587187"/>
            <a:ext cx="902208" cy="7927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73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48F098-437B-45B7-AEF1-4C3C1F9B224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22C073-9732-4CA6-A773-448B4752A3CD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C8EE88-F9FF-4D34-9390-86950A4FF92F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AutoShape 2" descr="3-Zimmer Wohnung zu vermieten, Rudolf-Diesel-Str. 10, 76351 Linkenheim,  Linkenheim-Hochstetten | Mapio.net">
            <a:extLst>
              <a:ext uri="{FF2B5EF4-FFF2-40B4-BE49-F238E27FC236}">
                <a16:creationId xmlns:a16="http://schemas.microsoft.com/office/drawing/2014/main" id="{B0BABF1A-9296-4C5B-8566-B0B59D2A44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769938"/>
            <a:ext cx="285750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8C6BE6C-9AF8-4926-8695-686C4A481FAC}"/>
              </a:ext>
            </a:extLst>
          </p:cNvPr>
          <p:cNvCxnSpPr/>
          <p:nvPr/>
        </p:nvCxnSpPr>
        <p:spPr>
          <a:xfrm>
            <a:off x="155575" y="2911356"/>
            <a:ext cx="11289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46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390441" y="6356350"/>
            <a:ext cx="266872" cy="296551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291" y="6337606"/>
            <a:ext cx="351772" cy="3105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38" y="1397000"/>
            <a:ext cx="245357" cy="3687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988828" y="1397000"/>
            <a:ext cx="733646" cy="47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9" y="2081540"/>
            <a:ext cx="360591" cy="5418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76" y="2085963"/>
            <a:ext cx="374909" cy="5633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88" y="2070295"/>
            <a:ext cx="386243" cy="5804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947470" y="1873474"/>
            <a:ext cx="1987826" cy="75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10867" y="1831447"/>
            <a:ext cx="1013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671" y="2811995"/>
            <a:ext cx="551414" cy="5514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72" y="6281529"/>
            <a:ext cx="278956" cy="41388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210867" y="2623411"/>
            <a:ext cx="1013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360572" y="3490392"/>
            <a:ext cx="1013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001078" y="2752599"/>
            <a:ext cx="936245" cy="650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114" y="3735333"/>
            <a:ext cx="332291" cy="33229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24" y="3763004"/>
            <a:ext cx="303266" cy="30462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5711686" y="3643326"/>
            <a:ext cx="1205948" cy="424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8748" y="2832532"/>
            <a:ext cx="419048" cy="50476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2526144" y="2734919"/>
            <a:ext cx="1195802" cy="75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8114" y="2610458"/>
            <a:ext cx="1427302" cy="3171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" y="2888485"/>
            <a:ext cx="655289" cy="65528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210867" y="6281529"/>
            <a:ext cx="511607" cy="41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372617" y="4279933"/>
            <a:ext cx="101329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43960" y="3752586"/>
            <a:ext cx="702929" cy="33865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" y="3845397"/>
            <a:ext cx="738875" cy="49168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49" y="3587246"/>
            <a:ext cx="551414" cy="5514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993156" y="3527850"/>
            <a:ext cx="936245" cy="650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368" y="3517559"/>
            <a:ext cx="1427302" cy="31712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17" y="3620637"/>
            <a:ext cx="289845" cy="50637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452323" y="3559922"/>
            <a:ext cx="936245" cy="650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82165" y="3639693"/>
            <a:ext cx="2117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  <a:p>
            <a:r>
              <a:rPr lang="en-US" dirty="0"/>
              <a:t>JFK(</a:t>
            </a:r>
            <a:r>
              <a:rPr lang="en-US" strike="sngStrike" dirty="0"/>
              <a:t>lee).</a:t>
            </a:r>
            <a:r>
              <a:rPr lang="en-US" dirty="0"/>
              <a:t>KING</a:t>
            </a:r>
            <a:r>
              <a:rPr lang="en-US" strike="sngStrike" dirty="0"/>
              <a:t>(</a:t>
            </a:r>
            <a:r>
              <a:rPr lang="en-US" strike="sngStrike" dirty="0" err="1"/>
              <a:t>bruce</a:t>
            </a:r>
            <a:r>
              <a:rPr lang="en-US" strike="sngStrike" dirty="0"/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520721" y="2726846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Elvis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738257" y="3521069"/>
            <a:ext cx="3444421" cy="8091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189525" y="556467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https://www.webmd.com/colorectal-cancer/colonoscopy-what-you-need-to-know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80" y="1909373"/>
            <a:ext cx="493985" cy="61686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69" y="1437240"/>
            <a:ext cx="319089" cy="3190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598095" y="1397000"/>
            <a:ext cx="854228" cy="4344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598" y="1406564"/>
            <a:ext cx="258562" cy="36527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2412437" y="1439663"/>
            <a:ext cx="649153" cy="3305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82050" y="1828791"/>
            <a:ext cx="1237811" cy="782652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8282609" y="1871330"/>
            <a:ext cx="1828800" cy="712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576" y="1861711"/>
            <a:ext cx="284286" cy="50934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709" y="1933049"/>
            <a:ext cx="567097" cy="317575"/>
          </a:xfrm>
          <a:prstGeom prst="rect">
            <a:avLst/>
          </a:prstGeom>
        </p:spPr>
      </p:pic>
      <p:pic>
        <p:nvPicPr>
          <p:cNvPr id="7170" name="Picture 2" descr="Mary Jones"/>
          <p:cNvPicPr>
            <a:picLocks noChangeAspect="1" noChangeArrowheads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306" y="1841866"/>
            <a:ext cx="541217" cy="767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60"/>
          <p:cNvSpPr/>
          <p:nvPr/>
        </p:nvSpPr>
        <p:spPr>
          <a:xfrm>
            <a:off x="5373491" y="2121863"/>
            <a:ext cx="14791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rgbClr val="333333"/>
                </a:solidFill>
                <a:latin typeface="Helvetica Neue"/>
              </a:rPr>
              <a:t>Mary K. W. Jones</a:t>
            </a:r>
            <a:br>
              <a:rPr lang="en-US" sz="800" dirty="0"/>
            </a:br>
            <a:r>
              <a:rPr lang="en-US" sz="800" b="1" dirty="0">
                <a:solidFill>
                  <a:srgbClr val="333333"/>
                </a:solidFill>
                <a:latin typeface="Helvetica Neue"/>
              </a:rPr>
              <a:t>Senior Vice President, General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7130782" y="2346575"/>
            <a:ext cx="36615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 </a:t>
            </a:r>
            <a:r>
              <a:rPr lang="en-US" sz="800" dirty="0" err="1"/>
              <a:t>ENTAGON.EMEA.Employe.Jeff.Jahnke</a:t>
            </a:r>
            <a:r>
              <a:rPr lang="en-US" sz="800" dirty="0"/>
              <a:t> HOMCIE:JOERG, HOMCE:GHOST INT.IPX</a:t>
            </a:r>
          </a:p>
          <a:p>
            <a:r>
              <a:rPr lang="en-US" sz="800" dirty="0"/>
              <a:t>PENTGON.EMEA.Employe.Jeff.Hass.§422.6 Hate Crime(NAME)</a:t>
            </a:r>
          </a:p>
        </p:txBody>
      </p:sp>
      <p:cxnSp>
        <p:nvCxnSpPr>
          <p:cNvPr id="7168" name="Straight Connector 7167"/>
          <p:cNvCxnSpPr/>
          <p:nvPr/>
        </p:nvCxnSpPr>
        <p:spPr>
          <a:xfrm>
            <a:off x="7515630" y="1818148"/>
            <a:ext cx="491935" cy="4977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9" name="Rectangle 7168"/>
          <p:cNvSpPr/>
          <p:nvPr/>
        </p:nvSpPr>
        <p:spPr>
          <a:xfrm>
            <a:off x="5379619" y="1930943"/>
            <a:ext cx="10711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333333"/>
                </a:solidFill>
                <a:latin typeface="Helvetica Neue"/>
              </a:rPr>
              <a:t>Deere &amp; Company</a:t>
            </a:r>
            <a:endParaRPr lang="en-US" sz="8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189525" y="1855373"/>
            <a:ext cx="1395203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1" name="Picture 71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89" y="1856451"/>
            <a:ext cx="616277" cy="34511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7456435" y="1946510"/>
            <a:ext cx="491935" cy="4977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149364" y="1807363"/>
            <a:ext cx="1395203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74" name="Straight Connector 7173"/>
          <p:cNvCxnSpPr/>
          <p:nvPr/>
        </p:nvCxnSpPr>
        <p:spPr>
          <a:xfrm flipV="1">
            <a:off x="5899918" y="1801273"/>
            <a:ext cx="1592535" cy="81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680656" y="1821640"/>
            <a:ext cx="440441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6" name="Picture 717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129" y="1864421"/>
            <a:ext cx="537037" cy="805556"/>
          </a:xfrm>
          <a:prstGeom prst="rect">
            <a:avLst/>
          </a:prstGeom>
        </p:spPr>
      </p:pic>
      <p:cxnSp>
        <p:nvCxnSpPr>
          <p:cNvPr id="7178" name="Straight Connector 7177"/>
          <p:cNvCxnSpPr/>
          <p:nvPr/>
        </p:nvCxnSpPr>
        <p:spPr>
          <a:xfrm flipV="1">
            <a:off x="10474604" y="1581354"/>
            <a:ext cx="666562" cy="104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573931" y="1852363"/>
            <a:ext cx="1220638" cy="68326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223809" y="1871329"/>
            <a:ext cx="6120052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717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787" y="2741447"/>
            <a:ext cx="699034" cy="69903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457" y="2091290"/>
            <a:ext cx="386243" cy="58041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77" y="2062651"/>
            <a:ext cx="360591" cy="541871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47" y="2054151"/>
            <a:ext cx="374909" cy="56338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59" y="2038483"/>
            <a:ext cx="386243" cy="58041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28" y="2059478"/>
            <a:ext cx="386243" cy="58041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244215" y="1872563"/>
            <a:ext cx="2494042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82" name="Straight Connector 7181"/>
          <p:cNvCxnSpPr/>
          <p:nvPr/>
        </p:nvCxnSpPr>
        <p:spPr>
          <a:xfrm flipV="1">
            <a:off x="3514051" y="1997671"/>
            <a:ext cx="911217" cy="284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72" y="1906307"/>
            <a:ext cx="417147" cy="589303"/>
          </a:xfrm>
          <a:prstGeom prst="rect">
            <a:avLst/>
          </a:prstGeom>
        </p:spPr>
      </p:pic>
      <p:cxnSp>
        <p:nvCxnSpPr>
          <p:cNvPr id="7184" name="Straight Connector 7183"/>
          <p:cNvCxnSpPr/>
          <p:nvPr/>
        </p:nvCxnSpPr>
        <p:spPr>
          <a:xfrm flipV="1">
            <a:off x="396966" y="1997671"/>
            <a:ext cx="1060202" cy="38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97972" y="1877929"/>
            <a:ext cx="446551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86" name="Straight Connector 7185"/>
          <p:cNvCxnSpPr/>
          <p:nvPr/>
        </p:nvCxnSpPr>
        <p:spPr>
          <a:xfrm flipV="1">
            <a:off x="583096" y="1871329"/>
            <a:ext cx="627771" cy="4752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2" name="Picture 7171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831" y="1987749"/>
            <a:ext cx="684856" cy="459903"/>
          </a:xfrm>
          <a:prstGeom prst="rect">
            <a:avLst/>
          </a:prstGeom>
        </p:spPr>
      </p:pic>
      <p:cxnSp>
        <p:nvCxnSpPr>
          <p:cNvPr id="7188" name="Straight Connector 7187"/>
          <p:cNvCxnSpPr>
            <a:endCxn id="71" idx="0"/>
          </p:cNvCxnSpPr>
          <p:nvPr/>
        </p:nvCxnSpPr>
        <p:spPr>
          <a:xfrm flipV="1">
            <a:off x="7492453" y="1807363"/>
            <a:ext cx="354513" cy="30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89" name="Picture 718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73737" y="2124117"/>
            <a:ext cx="254178" cy="42474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70958" y="2103526"/>
            <a:ext cx="254178" cy="424745"/>
          </a:xfrm>
          <a:prstGeom prst="rect">
            <a:avLst/>
          </a:prstGeom>
        </p:spPr>
      </p:pic>
      <p:pic>
        <p:nvPicPr>
          <p:cNvPr id="7190" name="Picture 7189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39" y="1855372"/>
            <a:ext cx="287952" cy="375538"/>
          </a:xfrm>
          <a:prstGeom prst="rect">
            <a:avLst/>
          </a:prstGeom>
        </p:spPr>
      </p:pic>
      <p:sp>
        <p:nvSpPr>
          <p:cNvPr id="7191" name="TextBox 7190"/>
          <p:cNvSpPr txBox="1"/>
          <p:nvPr/>
        </p:nvSpPr>
        <p:spPr>
          <a:xfrm>
            <a:off x="5004052" y="2120401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oli</a:t>
            </a:r>
            <a:endParaRPr lang="en-US" sz="800" strike="sngStrike" dirty="0"/>
          </a:p>
        </p:txBody>
      </p:sp>
      <p:cxnSp>
        <p:nvCxnSpPr>
          <p:cNvPr id="7193" name="Straight Connector 7192"/>
          <p:cNvCxnSpPr/>
          <p:nvPr/>
        </p:nvCxnSpPr>
        <p:spPr>
          <a:xfrm>
            <a:off x="5004052" y="1841866"/>
            <a:ext cx="456415" cy="4740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800141" y="1877212"/>
            <a:ext cx="1443976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95" name="Straight Connector 7194"/>
          <p:cNvCxnSpPr/>
          <p:nvPr/>
        </p:nvCxnSpPr>
        <p:spPr>
          <a:xfrm>
            <a:off x="3800141" y="2108952"/>
            <a:ext cx="1203911" cy="4266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3812368" y="2887195"/>
            <a:ext cx="1203911" cy="4266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96" name="Picture 719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830" y="6380524"/>
            <a:ext cx="271035" cy="235047"/>
          </a:xfrm>
          <a:prstGeom prst="rect">
            <a:avLst/>
          </a:prstGeom>
        </p:spPr>
      </p:pic>
      <p:cxnSp>
        <p:nvCxnSpPr>
          <p:cNvPr id="7198" name="Straight Connector 7197"/>
          <p:cNvCxnSpPr/>
          <p:nvPr/>
        </p:nvCxnSpPr>
        <p:spPr>
          <a:xfrm>
            <a:off x="2824550" y="6278768"/>
            <a:ext cx="709832" cy="4042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021162" y="6349883"/>
            <a:ext cx="392709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99" name="Picture 7198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672" y="6328521"/>
            <a:ext cx="220493" cy="30476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516749" y="6315558"/>
            <a:ext cx="392709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01" name="Straight Connector 7200"/>
          <p:cNvCxnSpPr/>
          <p:nvPr/>
        </p:nvCxnSpPr>
        <p:spPr>
          <a:xfrm>
            <a:off x="3373031" y="6126493"/>
            <a:ext cx="742273" cy="616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2" name="Rectangle 7201"/>
          <p:cNvSpPr/>
          <p:nvPr/>
        </p:nvSpPr>
        <p:spPr>
          <a:xfrm>
            <a:off x="5062860" y="2661768"/>
            <a:ext cx="837058" cy="78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03" name="Picture 7202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505" y="1372632"/>
            <a:ext cx="637726" cy="404798"/>
          </a:xfrm>
          <a:prstGeom prst="rect">
            <a:avLst/>
          </a:prstGeom>
        </p:spPr>
      </p:pic>
      <p:cxnSp>
        <p:nvCxnSpPr>
          <p:cNvPr id="7205" name="Straight Connector 7204"/>
          <p:cNvCxnSpPr/>
          <p:nvPr/>
        </p:nvCxnSpPr>
        <p:spPr>
          <a:xfrm>
            <a:off x="5147681" y="1166191"/>
            <a:ext cx="1014578" cy="66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07" name="Straight Arrow Connector 7206"/>
          <p:cNvCxnSpPr/>
          <p:nvPr/>
        </p:nvCxnSpPr>
        <p:spPr>
          <a:xfrm>
            <a:off x="5460467" y="1512976"/>
            <a:ext cx="56799" cy="1311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08" name="Rectangle 7207"/>
          <p:cNvSpPr/>
          <p:nvPr/>
        </p:nvSpPr>
        <p:spPr>
          <a:xfrm>
            <a:off x="5291310" y="2733828"/>
            <a:ext cx="558358" cy="180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5102086" y="2979081"/>
            <a:ext cx="189223" cy="423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0" name="TextBox 7209"/>
          <p:cNvSpPr txBox="1"/>
          <p:nvPr/>
        </p:nvSpPr>
        <p:spPr>
          <a:xfrm>
            <a:off x="5206149" y="1117823"/>
            <a:ext cx="8178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Monk Austria</a:t>
            </a:r>
          </a:p>
        </p:txBody>
      </p:sp>
      <p:sp>
        <p:nvSpPr>
          <p:cNvPr id="7211" name="TextBox 7210"/>
          <p:cNvSpPr txBox="1"/>
          <p:nvPr/>
        </p:nvSpPr>
        <p:spPr>
          <a:xfrm>
            <a:off x="5240986" y="840594"/>
            <a:ext cx="330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Schw.VIRIGN.MARY.JOEPSHE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240986" y="1175891"/>
            <a:ext cx="702974" cy="587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13" name="Straight Connector 7212"/>
          <p:cNvCxnSpPr/>
          <p:nvPr/>
        </p:nvCxnSpPr>
        <p:spPr>
          <a:xfrm>
            <a:off x="5016279" y="1175891"/>
            <a:ext cx="1312126" cy="58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24" y="5757398"/>
            <a:ext cx="979837" cy="610673"/>
          </a:xfrm>
          <a:prstGeom prst="rect">
            <a:avLst/>
          </a:prstGeom>
        </p:spPr>
      </p:pic>
      <p:sp>
        <p:nvSpPr>
          <p:cNvPr id="7214" name="TextBox 7213"/>
          <p:cNvSpPr txBox="1"/>
          <p:nvPr/>
        </p:nvSpPr>
        <p:spPr>
          <a:xfrm>
            <a:off x="8582050" y="604547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Suspect:</a:t>
            </a:r>
          </a:p>
        </p:txBody>
      </p:sp>
      <p:pic>
        <p:nvPicPr>
          <p:cNvPr id="7215" name="Picture 7214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456" y="5757398"/>
            <a:ext cx="566156" cy="566156"/>
          </a:xfrm>
          <a:prstGeom prst="rect">
            <a:avLst/>
          </a:prstGeom>
        </p:spPr>
      </p:pic>
      <p:cxnSp>
        <p:nvCxnSpPr>
          <p:cNvPr id="7217" name="Straight Connector 7216"/>
          <p:cNvCxnSpPr/>
          <p:nvPr/>
        </p:nvCxnSpPr>
        <p:spPr>
          <a:xfrm>
            <a:off x="9558599" y="5873294"/>
            <a:ext cx="2182827" cy="561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636847" y="5755734"/>
            <a:ext cx="2707014" cy="587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19" name="Straight Connector 7218"/>
          <p:cNvCxnSpPr/>
          <p:nvPr/>
        </p:nvCxnSpPr>
        <p:spPr>
          <a:xfrm flipV="1">
            <a:off x="8831001" y="5885581"/>
            <a:ext cx="2512860" cy="3931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20" name="Rectangle 7219"/>
          <p:cNvSpPr/>
          <p:nvPr/>
        </p:nvSpPr>
        <p:spPr>
          <a:xfrm>
            <a:off x="10318612" y="2685129"/>
            <a:ext cx="1873388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CAR</a:t>
            </a:r>
          </a:p>
        </p:txBody>
      </p:sp>
      <p:sp>
        <p:nvSpPr>
          <p:cNvPr id="7221" name="TextBox 7220"/>
          <p:cNvSpPr txBox="1"/>
          <p:nvPr/>
        </p:nvSpPr>
        <p:spPr>
          <a:xfrm flipH="1">
            <a:off x="5043925" y="3004214"/>
            <a:ext cx="35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222" name="Oval 7221"/>
          <p:cNvSpPr/>
          <p:nvPr/>
        </p:nvSpPr>
        <p:spPr>
          <a:xfrm>
            <a:off x="5405452" y="2772755"/>
            <a:ext cx="268501" cy="129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/>
          <p:cNvSpPr/>
          <p:nvPr/>
        </p:nvSpPr>
        <p:spPr>
          <a:xfrm flipH="1">
            <a:off x="5623371" y="2772406"/>
            <a:ext cx="201115" cy="105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24" name="Straight Connector 7223"/>
          <p:cNvCxnSpPr>
            <a:stCxn id="7202" idx="3"/>
          </p:cNvCxnSpPr>
          <p:nvPr/>
        </p:nvCxnSpPr>
        <p:spPr>
          <a:xfrm flipH="1" flipV="1">
            <a:off x="5373491" y="2604522"/>
            <a:ext cx="526427" cy="449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7" name="Straight Arrow Connector 7226"/>
          <p:cNvCxnSpPr>
            <a:endCxn id="141" idx="1"/>
          </p:cNvCxnSpPr>
          <p:nvPr/>
        </p:nvCxnSpPr>
        <p:spPr>
          <a:xfrm flipH="1" flipV="1">
            <a:off x="5795033" y="2787794"/>
            <a:ext cx="486384" cy="136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7438409" y="2688961"/>
            <a:ext cx="837058" cy="78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7666859" y="2761021"/>
            <a:ext cx="558358" cy="180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TextBox 149"/>
          <p:cNvSpPr txBox="1"/>
          <p:nvPr/>
        </p:nvSpPr>
        <p:spPr>
          <a:xfrm flipH="1">
            <a:off x="7417513" y="2979461"/>
            <a:ext cx="35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51" name="Oval 150"/>
          <p:cNvSpPr/>
          <p:nvPr/>
        </p:nvSpPr>
        <p:spPr>
          <a:xfrm>
            <a:off x="7781001" y="2799948"/>
            <a:ext cx="268501" cy="129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 flipH="1">
            <a:off x="7998920" y="2799599"/>
            <a:ext cx="201115" cy="105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/>
          <p:cNvCxnSpPr>
            <a:stCxn id="147" idx="3"/>
          </p:cNvCxnSpPr>
          <p:nvPr/>
        </p:nvCxnSpPr>
        <p:spPr>
          <a:xfrm flipH="1" flipV="1">
            <a:off x="7749040" y="2631715"/>
            <a:ext cx="526427" cy="449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29" name="Straight Arrow Connector 7228"/>
          <p:cNvCxnSpPr>
            <a:stCxn id="7208" idx="1"/>
            <a:endCxn id="147" idx="0"/>
          </p:cNvCxnSpPr>
          <p:nvPr/>
        </p:nvCxnSpPr>
        <p:spPr>
          <a:xfrm flipV="1">
            <a:off x="5291310" y="2688961"/>
            <a:ext cx="2565628" cy="13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25" name="Picture 7224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288846" y="2678401"/>
            <a:ext cx="785502" cy="713438"/>
          </a:xfrm>
          <a:prstGeom prst="rect">
            <a:avLst/>
          </a:prstGeom>
        </p:spPr>
      </p:pic>
      <p:sp>
        <p:nvSpPr>
          <p:cNvPr id="7230" name="TextBox 7229"/>
          <p:cNvSpPr txBox="1"/>
          <p:nvPr/>
        </p:nvSpPr>
        <p:spPr>
          <a:xfrm>
            <a:off x="8383190" y="2673218"/>
            <a:ext cx="1473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VIRIGN.MARY</a:t>
            </a:r>
          </a:p>
          <a:p>
            <a:r>
              <a:rPr lang="en-US" strike="sngStrike" dirty="0"/>
              <a:t>x/y</a:t>
            </a:r>
            <a:r>
              <a:rPr lang="en-US" dirty="0"/>
              <a:t> IPX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782082" y="2673158"/>
            <a:ext cx="2735105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935296" y="2746911"/>
            <a:ext cx="461342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31" name="Picture 7230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689" y="6363507"/>
            <a:ext cx="249928" cy="24992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323" y="6355035"/>
            <a:ext cx="266872" cy="266872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920683" y="6295707"/>
            <a:ext cx="392709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324617" y="6304179"/>
            <a:ext cx="392709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80" y="4322651"/>
            <a:ext cx="1457467" cy="145746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697" y="6329436"/>
            <a:ext cx="418537" cy="418537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977099" y="6337606"/>
            <a:ext cx="540167" cy="40530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4989476" y="6304179"/>
            <a:ext cx="722210" cy="55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10312331" y="1911152"/>
            <a:ext cx="1873388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KING.WWI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229790" y="1913304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Bismarkstrasse</a:t>
            </a:r>
            <a:endParaRPr lang="en-US" sz="800" strike="sngStrike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193527" y="3461022"/>
            <a:ext cx="1008941" cy="80918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05" y="4349463"/>
            <a:ext cx="345290" cy="53224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95" y="4338040"/>
            <a:ext cx="345290" cy="532242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70" y="4321169"/>
            <a:ext cx="345290" cy="532242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6" y="4380334"/>
            <a:ext cx="345290" cy="532242"/>
          </a:xfrm>
          <a:prstGeom prst="rect">
            <a:avLst/>
          </a:prstGeom>
        </p:spPr>
      </p:pic>
      <p:sp>
        <p:nvSpPr>
          <p:cNvPr id="175" name="Rectangle 17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300543" y="4259895"/>
            <a:ext cx="1223378" cy="6885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7" y="4358115"/>
            <a:ext cx="312356" cy="492092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89905" y="4470064"/>
            <a:ext cx="554169" cy="2458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Age 15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78" y="4679256"/>
            <a:ext cx="364164" cy="364164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616" y="4369108"/>
            <a:ext cx="364164" cy="364164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36" y="4482697"/>
            <a:ext cx="364164" cy="364164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12" y="4662001"/>
            <a:ext cx="364164" cy="36416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57" y="4426371"/>
            <a:ext cx="1148470" cy="55467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642" y="4533537"/>
            <a:ext cx="440034" cy="44199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200035" y="4376838"/>
            <a:ext cx="5180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Trikgeld</a:t>
            </a:r>
            <a:endParaRPr lang="en-US" sz="800" strike="sngStrike" dirty="0"/>
          </a:p>
          <a:p>
            <a:r>
              <a:rPr lang="en-US" sz="800" strike="sngStrike" dirty="0"/>
              <a:t>tip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7042086" y="4388683"/>
            <a:ext cx="0" cy="689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438409" y="4533537"/>
            <a:ext cx="611093" cy="37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182678" y="4336671"/>
            <a:ext cx="1549434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53789" y="4301887"/>
            <a:ext cx="4016024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3140705" y="4482697"/>
            <a:ext cx="3345657" cy="4298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1769924" y="4249027"/>
            <a:ext cx="1100120" cy="12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10619218" y="4376838"/>
            <a:ext cx="1566502" cy="7145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SQ.DANIEL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0731665" y="4344707"/>
            <a:ext cx="135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!LARRY.KING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740952" y="4928696"/>
            <a:ext cx="2671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Platic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acron</a:t>
            </a:r>
            <a:r>
              <a:rPr lang="en-US" sz="800" strike="sngStrike" dirty="0"/>
              <a:t> logo </a:t>
            </a:r>
            <a:r>
              <a:rPr lang="en-US" sz="800" strike="sngStrike" dirty="0" err="1"/>
              <a:t>schoes</a:t>
            </a:r>
            <a:r>
              <a:rPr lang="en-US" sz="800" strike="sngStrike" dirty="0"/>
              <a:t>.!JODARN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641832" y="4728282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!JOEL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675719" y="4689267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z="800" dirty="0"/>
              <a:t>HOMICDIE:JESUS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4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388" y="4428420"/>
            <a:ext cx="366494" cy="570102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9038388" y="4316373"/>
            <a:ext cx="366494" cy="77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919104" y="4317832"/>
            <a:ext cx="555810" cy="75473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H="1" flipV="1">
            <a:off x="8968356" y="4344029"/>
            <a:ext cx="368656" cy="594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/>
          <p:cNvCxnSpPr/>
          <p:nvPr/>
        </p:nvCxnSpPr>
        <p:spPr>
          <a:xfrm>
            <a:off x="1402650" y="6198401"/>
            <a:ext cx="7674354" cy="2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331097" y="5287506"/>
            <a:ext cx="460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VIRIGNA.MARY.  </a:t>
            </a:r>
            <a:r>
              <a:rPr lang="en-US" strike="sngStrike" dirty="0" err="1"/>
              <a:t>Kischeliquor</a:t>
            </a:r>
            <a:r>
              <a:rPr lang="en-US" dirty="0"/>
              <a:t> HOMCE:IS-A-BELL</a:t>
            </a:r>
          </a:p>
        </p:txBody>
      </p:sp>
      <p:sp>
        <p:nvSpPr>
          <p:cNvPr id="213" name="Rectangle 212"/>
          <p:cNvSpPr/>
          <p:nvPr/>
        </p:nvSpPr>
        <p:spPr>
          <a:xfrm>
            <a:off x="822959" y="4922308"/>
            <a:ext cx="554169" cy="24583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Age 14</a:t>
            </a:r>
          </a:p>
        </p:txBody>
      </p:sp>
      <p:pic>
        <p:nvPicPr>
          <p:cNvPr id="214" name="Picture 213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305" y="4818815"/>
            <a:ext cx="345290" cy="532242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333328" y="4733271"/>
            <a:ext cx="1223378" cy="68853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6" name="Picture 215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1" y="4910161"/>
            <a:ext cx="312356" cy="492092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13" y="4950631"/>
            <a:ext cx="364164" cy="364164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-36079" y="50074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-127806" y="443657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-52705" y="4365000"/>
            <a:ext cx="9554744" cy="9070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10546090" y="5102576"/>
            <a:ext cx="1873388" cy="628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CAR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-26177" y="3524220"/>
            <a:ext cx="12211896" cy="90700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5609" y="1842870"/>
            <a:ext cx="10213616" cy="76662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7" y="891503"/>
            <a:ext cx="876300" cy="87630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07757" y="786733"/>
            <a:ext cx="20489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Roth(TSV </a:t>
            </a:r>
            <a:r>
              <a:rPr lang="en-US" sz="800" strike="sngStrike" dirty="0" err="1"/>
              <a:t>Heustam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angela.elke</a:t>
            </a:r>
            <a:r>
              <a:rPr lang="en-US" sz="800" strike="sngStrike" dirty="0"/>
              <a:t>.</a:t>
            </a:r>
          </a:p>
          <a:p>
            <a:r>
              <a:rPr lang="en-US" sz="800" strike="sngStrike" dirty="0" err="1"/>
              <a:t>thasom</a:t>
            </a:r>
            <a:r>
              <a:rPr lang="en-US" sz="800" strike="sngStrike" dirty="0"/>
              <a:t>-is-dieter</a:t>
            </a:r>
            <a:r>
              <a:rPr lang="en-US" strike="sngStrike" dirty="0"/>
              <a:t>: </a:t>
            </a:r>
            <a:r>
              <a:rPr lang="en-US" sz="800" strike="sngStrike" dirty="0"/>
              <a:t>Drop in ,</a:t>
            </a:r>
            <a:r>
              <a:rPr lang="en-US" sz="800" strike="sngStrike" dirty="0" err="1"/>
              <a:t>wildschein</a:t>
            </a:r>
            <a:r>
              <a:rPr lang="en-US" sz="800" strike="sngStrike" dirty="0"/>
              <a:t>(bore)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019400" y="916863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1988 HOMICE:LUX DOCS</a:t>
            </a:r>
          </a:p>
        </p:txBody>
      </p:sp>
      <p:pic>
        <p:nvPicPr>
          <p:cNvPr id="227" name="Picture 226"/>
          <p:cNvPicPr>
            <a:picLocks noChangeAspect="1"/>
          </p:cNvPicPr>
          <p:nvPr/>
        </p:nvPicPr>
        <p:blipFill>
          <a:blip r:embed="rId4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57" y="5597115"/>
            <a:ext cx="465619" cy="465619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4" y="5597115"/>
            <a:ext cx="445926" cy="443944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047263" y="5594867"/>
            <a:ext cx="189076" cy="493774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>
            <a:off x="1466670" y="5780118"/>
            <a:ext cx="2389266" cy="931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3" name="Picture 232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276788" y="5600446"/>
            <a:ext cx="189076" cy="493774"/>
          </a:xfrm>
          <a:prstGeom prst="rect">
            <a:avLst/>
          </a:prstGeom>
        </p:spPr>
      </p:pic>
      <p:pic>
        <p:nvPicPr>
          <p:cNvPr id="234" name="Picture 233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flipH="1">
            <a:off x="3529035" y="5619015"/>
            <a:ext cx="253016" cy="493774"/>
          </a:xfrm>
          <a:prstGeom prst="rect">
            <a:avLst/>
          </a:prstGeom>
        </p:spPr>
      </p:pic>
      <p:pic>
        <p:nvPicPr>
          <p:cNvPr id="235" name="Picture 234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 flipH="1">
            <a:off x="3746863" y="5594867"/>
            <a:ext cx="253016" cy="49377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4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86" y="5640195"/>
            <a:ext cx="630090" cy="419296"/>
          </a:xfrm>
          <a:prstGeom prst="rect">
            <a:avLst/>
          </a:prstGeom>
        </p:spPr>
      </p:pic>
      <p:sp>
        <p:nvSpPr>
          <p:cNvPr id="232" name="Rectangle 2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463593" y="5565251"/>
            <a:ext cx="3513506" cy="46937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7" name="Picture 23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312135" y="2964734"/>
            <a:ext cx="392751" cy="356719"/>
          </a:xfrm>
          <a:prstGeom prst="rect">
            <a:avLst/>
          </a:prstGeom>
        </p:spPr>
      </p:pic>
      <p:pic>
        <p:nvPicPr>
          <p:cNvPr id="238" name="Picture 237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490347" y="3025060"/>
            <a:ext cx="392751" cy="356719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773651" y="3175585"/>
            <a:ext cx="392751" cy="356719"/>
          </a:xfrm>
          <a:prstGeom prst="rect">
            <a:avLst/>
          </a:prstGeom>
        </p:spPr>
      </p:pic>
      <p:cxnSp>
        <p:nvCxnSpPr>
          <p:cNvPr id="132" name="Straight Arrow Connector 131"/>
          <p:cNvCxnSpPr/>
          <p:nvPr/>
        </p:nvCxnSpPr>
        <p:spPr>
          <a:xfrm flipH="1" flipV="1">
            <a:off x="8272719" y="2940873"/>
            <a:ext cx="1039416" cy="11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5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7" y="6390936"/>
            <a:ext cx="258868" cy="22249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645230" y="6367545"/>
            <a:ext cx="369743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4" name="Straight Connector 243"/>
          <p:cNvCxnSpPr/>
          <p:nvPr/>
        </p:nvCxnSpPr>
        <p:spPr>
          <a:xfrm>
            <a:off x="2467077" y="6285085"/>
            <a:ext cx="709832" cy="4042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121435" y="859256"/>
            <a:ext cx="1769491" cy="975026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96" y="6434700"/>
            <a:ext cx="260036" cy="260036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041" y="6434700"/>
            <a:ext cx="180646" cy="326677"/>
          </a:xfrm>
          <a:prstGeom prst="rect">
            <a:avLst/>
          </a:prstGeom>
        </p:spPr>
      </p:pic>
      <p:cxnSp>
        <p:nvCxnSpPr>
          <p:cNvPr id="52" name="Straight Connector 51"/>
          <p:cNvCxnSpPr>
            <a:stCxn id="138" idx="1"/>
          </p:cNvCxnSpPr>
          <p:nvPr/>
        </p:nvCxnSpPr>
        <p:spPr>
          <a:xfrm flipV="1">
            <a:off x="5866096" y="6396212"/>
            <a:ext cx="896318" cy="1685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817347" y="6434700"/>
            <a:ext cx="676468" cy="31772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2412558" y="6045474"/>
            <a:ext cx="81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Left.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253" name="TextBox 252"/>
          <p:cNvSpPr txBox="1"/>
          <p:nvPr/>
        </p:nvSpPr>
        <p:spPr>
          <a:xfrm>
            <a:off x="5849749" y="6083824"/>
            <a:ext cx="93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Right.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5757098" y="6119483"/>
            <a:ext cx="1249347" cy="36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42" idx="1"/>
            <a:endCxn id="161" idx="2"/>
          </p:cNvCxnSpPr>
          <p:nvPr/>
        </p:nvCxnSpPr>
        <p:spPr>
          <a:xfrm>
            <a:off x="2412558" y="6230140"/>
            <a:ext cx="1704480" cy="383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004143"/>
              </p:ext>
            </p:extLst>
          </p:nvPr>
        </p:nvGraphicFramePr>
        <p:xfrm>
          <a:off x="8651640" y="1014656"/>
          <a:ext cx="801735" cy="7216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54" imgW="5956042" imgH="5361601" progId="Word.Document.12">
                  <p:embed/>
                </p:oleObj>
              </mc:Choice>
              <mc:Fallback>
                <p:oleObj name="Document" r:id="rId54" imgW="5956042" imgH="536160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5"/>
                      <a:stretch>
                        <a:fillRect/>
                      </a:stretch>
                    </p:blipFill>
                    <p:spPr>
                      <a:xfrm>
                        <a:off x="8651640" y="1014656"/>
                        <a:ext cx="801735" cy="7216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280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73564" y="5133439"/>
            <a:ext cx="258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6 pack </a:t>
            </a:r>
            <a:r>
              <a:rPr lang="en-US" strike="sngStrike" dirty="0" err="1"/>
              <a:t>moniger</a:t>
            </a:r>
            <a:r>
              <a:rPr lang="en-US" strike="sngStrike" dirty="0"/>
              <a:t> </a:t>
            </a:r>
            <a:r>
              <a:rPr lang="en-US" strike="sngStrike" dirty="0" err="1"/>
              <a:t>tankstelle</a:t>
            </a:r>
            <a:endParaRPr lang="en-US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998081" y="3167875"/>
            <a:ext cx="118173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karlrueh</a:t>
            </a:r>
            <a:r>
              <a:rPr lang="en-US" sz="1000" dirty="0"/>
              <a:t> </a:t>
            </a:r>
            <a:r>
              <a:rPr lang="en-US" sz="1000" dirty="0" err="1"/>
              <a:t>muelburg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bosch</a:t>
            </a:r>
            <a:r>
              <a:rPr lang="en-US" sz="1000" dirty="0"/>
              <a:t> </a:t>
            </a:r>
          </a:p>
          <a:p>
            <a:r>
              <a:rPr lang="en-US" sz="1000" dirty="0" err="1"/>
              <a:t>bruce</a:t>
            </a:r>
            <a:r>
              <a:rPr lang="en-US" sz="1000" dirty="0"/>
              <a:t> lee turner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46" y="2356989"/>
            <a:ext cx="1327981" cy="6463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98" y="2356989"/>
            <a:ext cx="1069256" cy="60239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694" y="2204261"/>
            <a:ext cx="1381567" cy="91937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05948" y="4666198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87646" y="4743251"/>
            <a:ext cx="1842052" cy="445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46607" y="4872497"/>
            <a:ext cx="1842052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98081" y="3741761"/>
            <a:ext cx="2585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6 pack </a:t>
            </a:r>
            <a:r>
              <a:rPr lang="en-US" strike="sngStrike" dirty="0" err="1"/>
              <a:t>moniger</a:t>
            </a:r>
            <a:r>
              <a:rPr lang="en-US" strike="sngStrike" dirty="0"/>
              <a:t> </a:t>
            </a:r>
            <a:r>
              <a:rPr lang="en-US" strike="sngStrike" dirty="0" err="1"/>
              <a:t>tankstelle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34319" y="2058290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205948" y="2204261"/>
            <a:ext cx="1181698" cy="9193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089299" y="2347222"/>
            <a:ext cx="1329528" cy="69801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98081" y="1674218"/>
            <a:ext cx="29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SQ.AIRFIEL.PRENOGN.EMEA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90525" y="3741761"/>
            <a:ext cx="5990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nonPolcieLanague.</a:t>
            </a:r>
            <a:r>
              <a:rPr lang="en-US" strike="sngStrike" dirty="0" err="1"/>
              <a:t>lgineitr</a:t>
            </a:r>
            <a:r>
              <a:rPr lang="en-US" strike="sngStrike" dirty="0"/>
              <a:t>(</a:t>
            </a:r>
            <a:r>
              <a:rPr lang="en-US" strike="sngStrike" dirty="0" err="1"/>
              <a:t>bastellen</a:t>
            </a:r>
            <a:r>
              <a:rPr lang="en-US" strike="sngStrike" dirty="0"/>
              <a:t> bier; </a:t>
            </a:r>
            <a:r>
              <a:rPr lang="en-US" strike="sngStrike" dirty="0" err="1"/>
              <a:t>constuoin</a:t>
            </a:r>
            <a:r>
              <a:rPr lang="en-US" strike="sngStrike" dirty="0"/>
              <a:t> site beer)</a:t>
            </a:r>
            <a:r>
              <a:rPr lang="en-US" dirty="0"/>
              <a:t> </a:t>
            </a:r>
          </a:p>
          <a:p>
            <a:r>
              <a:rPr lang="en-US" dirty="0"/>
              <a:t>	             </a:t>
            </a:r>
            <a:r>
              <a:rPr lang="en-US" strike="sngStrike" dirty="0"/>
              <a:t> .</a:t>
            </a:r>
            <a:r>
              <a:rPr lang="en-US" strike="sngStrike" dirty="0" err="1"/>
              <a:t>lsint</a:t>
            </a:r>
            <a:r>
              <a:rPr lang="en-US" strike="sngStrike" dirty="0"/>
              <a:t>(</a:t>
            </a:r>
            <a:r>
              <a:rPr lang="en-US" strike="sngStrike" dirty="0" err="1"/>
              <a:t>moni</a:t>
            </a:r>
            <a:r>
              <a:rPr lang="en-US" strike="sngStrike" dirty="0"/>
              <a:t>)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732817" y="5162960"/>
            <a:ext cx="1309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.</a:t>
            </a:r>
            <a:r>
              <a:rPr lang="en-US" strike="sngStrike" dirty="0" err="1"/>
              <a:t>lsint</a:t>
            </a:r>
            <a:r>
              <a:rPr lang="en-US" strike="sngStrike" dirty="0"/>
              <a:t>(</a:t>
            </a:r>
            <a:r>
              <a:rPr lang="en-US" strike="sngStrike" dirty="0" err="1"/>
              <a:t>moni</a:t>
            </a:r>
            <a:r>
              <a:rPr lang="en-US" strike="sngStrike" dirty="0"/>
              <a:t>)</a:t>
            </a:r>
            <a:endParaRPr lang="en-US" dirty="0"/>
          </a:p>
        </p:txBody>
      </p:sp>
      <p:sp>
        <p:nvSpPr>
          <p:cNvPr id="30" name="Down Arrow 29"/>
          <p:cNvSpPr/>
          <p:nvPr/>
        </p:nvSpPr>
        <p:spPr>
          <a:xfrm rot="10800000">
            <a:off x="6387547" y="4632162"/>
            <a:ext cx="344557" cy="5566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180626" y="4819526"/>
            <a:ext cx="2011374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MAINSTREET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0180626" y="2583854"/>
            <a:ext cx="2011374" cy="369332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ATOMICLOCK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0525" y="1644952"/>
            <a:ext cx="766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Subunternehmen</a:t>
            </a:r>
            <a:r>
              <a:rPr lang="en-US" dirty="0"/>
              <a:t>(</a:t>
            </a:r>
            <a:r>
              <a:rPr lang="en-US" dirty="0" err="1"/>
              <a:t>parnter</a:t>
            </a:r>
            <a:r>
              <a:rPr lang="en-US" dirty="0"/>
              <a:t>) </a:t>
            </a:r>
            <a:r>
              <a:rPr lang="en-US" dirty="0" err="1"/>
              <a:t>constugion</a:t>
            </a:r>
            <a:r>
              <a:rPr lang="en-US" dirty="0"/>
              <a:t>(SUBA).</a:t>
            </a:r>
            <a:r>
              <a:rPr lang="en-US" dirty="0" err="1"/>
              <a:t>train”view</a:t>
            </a:r>
            <a:r>
              <a:rPr lang="en-US" dirty="0"/>
              <a:t>”  tits(window) IPX MVK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59948" y="1347008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G.HOMICE:LUX:</a:t>
            </a:r>
            <a:r>
              <a:rPr lang="en-US" strike="sngStrike" dirty="0" err="1"/>
              <a:t>viol</a:t>
            </a:r>
            <a:r>
              <a:rPr lang="en-US" dirty="0" err="1"/>
              <a:t>a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911" y="1955229"/>
            <a:ext cx="444700" cy="24903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9382539" y="1921193"/>
            <a:ext cx="798087" cy="29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387546" y="2026586"/>
            <a:ext cx="4797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mvv</a:t>
            </a:r>
            <a:r>
              <a:rPr lang="en-US" dirty="0"/>
              <a:t> </a:t>
            </a:r>
            <a:r>
              <a:rPr lang="en-US" dirty="0" err="1"/>
              <a:t>mannheim</a:t>
            </a:r>
            <a:r>
              <a:rPr lang="en-US" dirty="0"/>
              <a:t> </a:t>
            </a:r>
            <a:r>
              <a:rPr lang="en-US" dirty="0" err="1"/>
              <a:t>strassenbahn</a:t>
            </a:r>
            <a:r>
              <a:rPr lang="en-US" dirty="0"/>
              <a:t> </a:t>
            </a:r>
            <a:r>
              <a:rPr lang="en-US" dirty="0" err="1"/>
              <a:t>rheinau-mannheim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460" y="2261313"/>
            <a:ext cx="580079" cy="41061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983" y="1859649"/>
            <a:ext cx="660331" cy="43942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630911" y="1838650"/>
            <a:ext cx="1057086" cy="5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9528313" y="1965411"/>
            <a:ext cx="1232452" cy="2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9390" y="1245407"/>
            <a:ext cx="708129" cy="46526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8282609" y="2261313"/>
            <a:ext cx="1099930" cy="410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112" y="1056744"/>
            <a:ext cx="889355" cy="64926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458000" y="2116642"/>
            <a:ext cx="3638000" cy="92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34319" y="1113522"/>
            <a:ext cx="11193919" cy="317520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039998" y="4554645"/>
            <a:ext cx="11193920" cy="130603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88219" y="4250995"/>
            <a:ext cx="677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SQ.MAINSTERET(electric </a:t>
            </a:r>
            <a:r>
              <a:rPr lang="en-US" dirty="0" err="1"/>
              <a:t>chair,VIFING</a:t>
            </a:r>
            <a:r>
              <a:rPr lang="en-US" dirty="0"/>
              <a:t> MARY RELIGION(G.USD) </a:t>
            </a:r>
            <a:r>
              <a:rPr lang="en-US" sz="800" strike="sngStrike" dirty="0"/>
              <a:t>voodoo vipers</a:t>
            </a:r>
            <a:r>
              <a:rPr lang="en-US" dirty="0"/>
              <a:t>)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998079" y="4542909"/>
            <a:ext cx="10743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39998" y="6598538"/>
            <a:ext cx="3347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Andews</a:t>
            </a:r>
            <a:r>
              <a:rPr lang="en-US" sz="800" strike="sngStrike" dirty="0"/>
              <a:t> Music Room ( Acting: </a:t>
            </a:r>
            <a:r>
              <a:rPr lang="en-US" sz="800" strike="sngStrike" dirty="0" err="1"/>
              <a:t>Mikahil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Gorbachv</a:t>
            </a:r>
            <a:r>
              <a:rPr lang="en-US" sz="800" strike="sngStrike" dirty="0"/>
              <a:t>(Visa France), St. Francis)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9998" y="6490816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000.tw.pns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2994991" y="2116642"/>
            <a:ext cx="2737826" cy="105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50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784" y="3147372"/>
            <a:ext cx="1015216" cy="6444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20870" y="1558225"/>
            <a:ext cx="495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Open Sans"/>
              </a:rPr>
              <a:t>12th-century Cistercian abbey in Lower Austria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82474" y="3999600"/>
            <a:ext cx="837058" cy="784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0924" y="4071660"/>
            <a:ext cx="558358" cy="180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21700" y="4316913"/>
            <a:ext cx="189223" cy="4239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flipH="1">
            <a:off x="1663539" y="4342046"/>
            <a:ext cx="356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Oval 8"/>
          <p:cNvSpPr/>
          <p:nvPr/>
        </p:nvSpPr>
        <p:spPr>
          <a:xfrm>
            <a:off x="2025066" y="4110587"/>
            <a:ext cx="268501" cy="129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flipH="1">
            <a:off x="2242985" y="4110238"/>
            <a:ext cx="201115" cy="105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5" idx="3"/>
          </p:cNvCxnSpPr>
          <p:nvPr/>
        </p:nvCxnSpPr>
        <p:spPr>
          <a:xfrm flipH="1" flipV="1">
            <a:off x="1993105" y="3942354"/>
            <a:ext cx="526427" cy="4494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474" y="4029529"/>
            <a:ext cx="785502" cy="71343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10" idx="1"/>
          </p:cNvCxnSpPr>
          <p:nvPr/>
        </p:nvCxnSpPr>
        <p:spPr>
          <a:xfrm flipH="1" flipV="1">
            <a:off x="2414647" y="4125626"/>
            <a:ext cx="486384" cy="136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7" y="1129948"/>
            <a:ext cx="8763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28" y="2197068"/>
            <a:ext cx="876300" cy="876300"/>
          </a:xfrm>
          <a:prstGeom prst="rect">
            <a:avLst/>
          </a:prstGeom>
        </p:spPr>
      </p:pic>
      <p:pic>
        <p:nvPicPr>
          <p:cNvPr id="19" name="Picture 18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9" y="2991181"/>
            <a:ext cx="841609" cy="8956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498" y="2070401"/>
            <a:ext cx="1015485" cy="8629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30" y="1097048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3563" y="2070401"/>
            <a:ext cx="1015485" cy="8629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24000" y="109704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Joe, Fischer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342783" y="1867201"/>
            <a:ext cx="2849217" cy="7680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GOSPEL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36806" y="2300814"/>
            <a:ext cx="14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Story of Jesus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929576" y="1041694"/>
            <a:ext cx="2312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Dr. Dr. Prof. Joe, </a:t>
            </a:r>
            <a:r>
              <a:rPr lang="en-US" dirty="0" err="1"/>
              <a:t>Fisahn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621590" y="3886870"/>
            <a:ext cx="755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52576" y="2933325"/>
            <a:ext cx="755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69" y="6354480"/>
            <a:ext cx="1399531" cy="42639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217041" y="6476279"/>
            <a:ext cx="2483550" cy="304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621590" y="4803873"/>
            <a:ext cx="755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621590" y="5701352"/>
            <a:ext cx="7615175" cy="3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342783" y="850900"/>
            <a:ext cx="2849217" cy="433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ATOMPHYICS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342781" y="1314256"/>
            <a:ext cx="2849217" cy="433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420637" y="3090137"/>
            <a:ext cx="2849217" cy="4336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9420637" y="2652396"/>
            <a:ext cx="2849217" cy="4336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0035" y="2976457"/>
            <a:ext cx="1557708" cy="86823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2642150" y="3004448"/>
            <a:ext cx="1725652" cy="674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730035" y="2991180"/>
            <a:ext cx="1637767" cy="81606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721859" y="6557448"/>
            <a:ext cx="7615175" cy="39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28490" y="3061922"/>
            <a:ext cx="47316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IPX </a:t>
            </a:r>
          </a:p>
          <a:p>
            <a:r>
              <a:rPr lang="en-US" dirty="0"/>
              <a:t>1993/4 </a:t>
            </a:r>
            <a:r>
              <a:rPr lang="en-US" strike="sngStrike" dirty="0" err="1"/>
              <a:t>Enigma</a:t>
            </a:r>
            <a:r>
              <a:rPr lang="en-US" dirty="0" err="1"/>
              <a:t>.SQ.CDCR</a:t>
            </a:r>
            <a:r>
              <a:rPr lang="en-US" dirty="0"/>
              <a:t>(</a:t>
            </a:r>
            <a:r>
              <a:rPr lang="en-US" dirty="0" err="1"/>
              <a:t>KING.</a:t>
            </a:r>
            <a:r>
              <a:rPr lang="en-US" sz="800" strike="sngStrike" dirty="0" err="1"/>
              <a:t>black</a:t>
            </a:r>
            <a:r>
              <a:rPr lang="en-US" dirty="0"/>
              <a:t>).St. Rita Prison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428612" y="3011827"/>
            <a:ext cx="4746180" cy="81606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910923" y="5141843"/>
            <a:ext cx="41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Face Ski </a:t>
            </a:r>
            <a:r>
              <a:rPr lang="en-US" dirty="0" err="1"/>
              <a:t>Sunber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degree IPX </a:t>
            </a:r>
            <a:r>
              <a:rPr lang="en-US" dirty="0" err="1"/>
              <a:t>tatoo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33509" y="5776444"/>
            <a:ext cx="850880" cy="78695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8717" y="796312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608" y="845081"/>
            <a:ext cx="453718" cy="45371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816311" y="833793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48" y="4864780"/>
            <a:ext cx="605638" cy="85609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67" y="5122742"/>
            <a:ext cx="359673" cy="36451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134" y="4817874"/>
            <a:ext cx="487225" cy="73483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748" y="4831615"/>
            <a:ext cx="492983" cy="49298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983" y="4776030"/>
            <a:ext cx="921797" cy="652508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8743834" y="4386248"/>
            <a:ext cx="598946" cy="112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656834" y="4711378"/>
            <a:ext cx="598946" cy="112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58" idx="3"/>
          </p:cNvCxnSpPr>
          <p:nvPr/>
        </p:nvCxnSpPr>
        <p:spPr>
          <a:xfrm flipV="1">
            <a:off x="7068186" y="4864782"/>
            <a:ext cx="879258" cy="42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401992" y="4833530"/>
            <a:ext cx="802537" cy="78240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457231" y="4841623"/>
            <a:ext cx="798549" cy="93997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380647" y="4782560"/>
            <a:ext cx="399274" cy="93997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589135D9-F9CD-4EEB-9F8B-15B06C6F123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611" y="4576973"/>
            <a:ext cx="453718" cy="45371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9337034" y="4722308"/>
            <a:ext cx="2849217" cy="433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ATOMPHYICS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23" y="6652404"/>
            <a:ext cx="239203" cy="20559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524000" y="6577129"/>
            <a:ext cx="769567" cy="2808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682474" y="3973806"/>
            <a:ext cx="1961922" cy="81606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22778" y="877896"/>
            <a:ext cx="1180851" cy="6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18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7782543" y="5299513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Joe – Dustin</a:t>
            </a:r>
          </a:p>
          <a:p>
            <a:r>
              <a:rPr lang="en-US" sz="800" strike="sngStrike" dirty="0" err="1"/>
              <a:t>Dr</a:t>
            </a:r>
            <a:r>
              <a:rPr lang="en-US" sz="800" strike="sngStrike" dirty="0"/>
              <a:t> Joe- Dustin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810" y="2374653"/>
            <a:ext cx="2242069" cy="12396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700" y="5637455"/>
            <a:ext cx="520770" cy="78819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895061" y="5637455"/>
            <a:ext cx="1815548" cy="78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342783" y="1867201"/>
            <a:ext cx="2849217" cy="7680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GOSPEL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090" y="5150289"/>
            <a:ext cx="650392" cy="48716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802835" y="5086145"/>
            <a:ext cx="1815548" cy="78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790" y="1117591"/>
            <a:ext cx="1728788" cy="9713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62790" y="781420"/>
            <a:ext cx="145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Romans Bible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21559" y="1043114"/>
            <a:ext cx="342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G.ATOMPHYIC S “KIRSCHE” CURCH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59" y="1973993"/>
            <a:ext cx="876300" cy="8763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721559" y="2066543"/>
            <a:ext cx="2553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“KIRSCHE” </a:t>
            </a:r>
            <a:r>
              <a:rPr lang="en-US" strike="sngStrike" dirty="0" err="1"/>
              <a:t>Tranls</a:t>
            </a:r>
            <a:r>
              <a:rPr lang="en-US" strike="sngStrike" dirty="0"/>
              <a:t>. Cherry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59" y="965974"/>
            <a:ext cx="876300" cy="8763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88205" y="3244334"/>
            <a:ext cx="1215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“KIRSCHE”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159090" y="4974774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101816" y="5642168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802835" y="4974774"/>
            <a:ext cx="1297158" cy="89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704303" y="5637455"/>
            <a:ext cx="1289291" cy="1015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275400" y="943450"/>
            <a:ext cx="2849217" cy="76801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ATOMPHYSICS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368165" y="3979076"/>
            <a:ext cx="2849217" cy="76801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ATOMCLOICK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11061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1" name="Rectangle 30"/>
          <p:cNvSpPr/>
          <p:nvPr/>
        </p:nvSpPr>
        <p:spPr>
          <a:xfrm>
            <a:off x="-35939" y="456242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61391" y="1174384"/>
            <a:ext cx="18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&lt;&lt;development&gt;&gt;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64544" y="4479432"/>
            <a:ext cx="114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&lt;&lt;stage&gt;&gt;</a:t>
            </a:r>
          </a:p>
        </p:txBody>
      </p:sp>
      <p:cxnSp>
        <p:nvCxnSpPr>
          <p:cNvPr id="35" name="Straight Connector 34"/>
          <p:cNvCxnSpPr>
            <a:endCxn id="32" idx="3"/>
          </p:cNvCxnSpPr>
          <p:nvPr/>
        </p:nvCxnSpPr>
        <p:spPr>
          <a:xfrm>
            <a:off x="1113183" y="1359050"/>
            <a:ext cx="1640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3" idx="1"/>
          </p:cNvCxnSpPr>
          <p:nvPr/>
        </p:nvCxnSpPr>
        <p:spPr>
          <a:xfrm>
            <a:off x="764544" y="4664098"/>
            <a:ext cx="1337272" cy="82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62" y="2117661"/>
            <a:ext cx="520770" cy="78819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968623" y="2117661"/>
            <a:ext cx="1815548" cy="78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652" y="1630495"/>
            <a:ext cx="650392" cy="48716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876397" y="1566351"/>
            <a:ext cx="1815548" cy="78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232652" y="1454980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175378" y="2122374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876397" y="1454980"/>
            <a:ext cx="1297158" cy="89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521" y="4410859"/>
            <a:ext cx="2242069" cy="12396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698" y="4228029"/>
            <a:ext cx="1728788" cy="97135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547331" y="3813611"/>
            <a:ext cx="145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Romans Bible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503583" y="3813611"/>
            <a:ext cx="116210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623" y="3924061"/>
            <a:ext cx="876300" cy="876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C222BB9-4B3D-4D8F-B6D8-6D0144F4A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238" y="4880892"/>
            <a:ext cx="876300" cy="8763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172" y="5249461"/>
            <a:ext cx="841506" cy="58498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41" y="1772106"/>
            <a:ext cx="841506" cy="58498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752050" y="1440819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Sunday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259548" y="4931759"/>
            <a:ext cx="142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 Sunday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52743" y="913717"/>
            <a:ext cx="8601564" cy="276074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99973" y="3866673"/>
            <a:ext cx="8601564" cy="276074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36" y="888452"/>
            <a:ext cx="1180851" cy="6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1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09" y="1498875"/>
            <a:ext cx="520770" cy="78819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94049" y="1523877"/>
            <a:ext cx="1815548" cy="78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34" y="1674390"/>
            <a:ext cx="650392" cy="487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892334" y="1498875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775425" y="1503588"/>
            <a:ext cx="940903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41235" y="1437900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3896" y="171066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3" y="1999800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 MARY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40307" y="154457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/>
              </a:rPr>
              <a:t> 2004 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723490" y="1594635"/>
            <a:ext cx="2151333" cy="681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5929" y="1339211"/>
            <a:ext cx="9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</a:t>
            </a:r>
            <a:r>
              <a:rPr lang="en-US" b="1" strike="sngStrike" dirty="0"/>
              <a:t>FALSE</a:t>
            </a:r>
            <a:r>
              <a:rPr lang="en-US" b="1" dirty="0"/>
              <a:t>”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-28733" y="1437900"/>
            <a:ext cx="1217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803" y="2369132"/>
            <a:ext cx="1217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51" y="4311172"/>
            <a:ext cx="1217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6599" y="5005560"/>
            <a:ext cx="1217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951" y="5994198"/>
            <a:ext cx="12179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0" y="1461369"/>
            <a:ext cx="12148513" cy="87419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26" y="3491894"/>
            <a:ext cx="486356" cy="68707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77077" y="3790697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2:30/3:00-4am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6221" y="34945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33" name="Rectangle 32"/>
          <p:cNvSpPr/>
          <p:nvPr/>
        </p:nvSpPr>
        <p:spPr>
          <a:xfrm>
            <a:off x="-154779" y="4013154"/>
            <a:ext cx="1601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VIRINGA MARY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945080" y="3522803"/>
            <a:ext cx="585257" cy="62756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564388" y="3454865"/>
            <a:ext cx="1457108" cy="872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82" y="3746723"/>
            <a:ext cx="345290" cy="53224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020516" y="351067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094480" y="3681605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9pm-2am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356" y="3589716"/>
            <a:ext cx="312356" cy="4920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21" y="3770591"/>
            <a:ext cx="345290" cy="5322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61" y="3707617"/>
            <a:ext cx="345290" cy="5322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00" y="3702817"/>
            <a:ext cx="345290" cy="5322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085404" y="347575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9-10pm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027678" y="343294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10-11pm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98" y="3783118"/>
            <a:ext cx="345290" cy="53224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337" y="3778318"/>
            <a:ext cx="345290" cy="53224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101315" y="350845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10-11pm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8" y="3725088"/>
            <a:ext cx="252859" cy="383456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7" idx="3"/>
          </p:cNvCxnSpPr>
          <p:nvPr/>
        </p:nvCxnSpPr>
        <p:spPr>
          <a:xfrm flipV="1">
            <a:off x="8861627" y="3617615"/>
            <a:ext cx="799208" cy="4268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29061" y="3463257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10:30-11pm(live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974228" y="404588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[x] no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950173" y="3477683"/>
            <a:ext cx="637099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98" y="3748593"/>
            <a:ext cx="345290" cy="53224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437" y="3743793"/>
            <a:ext cx="345290" cy="53224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752415" y="347392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11-12pm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480161" y="3428732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10:30-11pm(live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475651" y="4055762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douagle,denis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groenitz</a:t>
            </a:r>
            <a:r>
              <a:rPr lang="en-US" sz="800" strike="sngStrike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182970" y="3589716"/>
            <a:ext cx="1240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FRIDAY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656634" y="5369917"/>
            <a:ext cx="1746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SATURDAY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866474" y="5276366"/>
            <a:ext cx="599642" cy="61670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567862" y="4156829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MAINSTREET(HOME:WIFE(factory worker))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293936" y="3802281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083310" y="376951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176264" y="381622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862576" y="3783118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6200097" y="3825184"/>
            <a:ext cx="982078" cy="35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45" idx="1"/>
          </p:cNvCxnSpPr>
          <p:nvPr/>
        </p:nvCxnSpPr>
        <p:spPr>
          <a:xfrm flipH="1" flipV="1">
            <a:off x="7027678" y="3617615"/>
            <a:ext cx="847863" cy="68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54" idx="1"/>
          </p:cNvCxnSpPr>
          <p:nvPr/>
        </p:nvCxnSpPr>
        <p:spPr>
          <a:xfrm flipV="1">
            <a:off x="7952143" y="3869423"/>
            <a:ext cx="998030" cy="28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3" idx="1"/>
            <a:endCxn id="57" idx="1"/>
          </p:cNvCxnSpPr>
          <p:nvPr/>
        </p:nvCxnSpPr>
        <p:spPr>
          <a:xfrm flipH="1" flipV="1">
            <a:off x="9752415" y="3658591"/>
            <a:ext cx="723236" cy="50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835320" y="350420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12-1am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276" y="3781695"/>
            <a:ext cx="345290" cy="53224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115" y="3776895"/>
            <a:ext cx="345290" cy="532242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0904254" y="381622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10794093" y="3691693"/>
            <a:ext cx="723236" cy="50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2827" y="3794603"/>
            <a:ext cx="345290" cy="53224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666" y="3789803"/>
            <a:ext cx="345290" cy="53224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1659805" y="3829128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 flipH="1" flipV="1">
            <a:off x="11549644" y="3704601"/>
            <a:ext cx="723236" cy="50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11542665" y="345767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1-2am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17683" y="4320839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4am-4pm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810304" y="4449537"/>
            <a:ext cx="1746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SATURDAY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04" y="5477943"/>
            <a:ext cx="345290" cy="53224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4849342" y="513504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97" name="Rectangle 96"/>
          <p:cNvSpPr/>
          <p:nvPr/>
        </p:nvSpPr>
        <p:spPr>
          <a:xfrm>
            <a:off x="4937824" y="5400053"/>
            <a:ext cx="1090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9pm-2am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178" y="5320936"/>
            <a:ext cx="312356" cy="4920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943" y="5501811"/>
            <a:ext cx="345290" cy="53224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683" y="5438837"/>
            <a:ext cx="345290" cy="53224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522" y="5434037"/>
            <a:ext cx="345290" cy="532242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5929226" y="520697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9-10pm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871500" y="516416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10-11pm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320" y="5514338"/>
            <a:ext cx="345290" cy="53224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159" y="5509538"/>
            <a:ext cx="345290" cy="532242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7945137" y="523967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10-11pm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710" y="5456308"/>
            <a:ext cx="252859" cy="383456"/>
          </a:xfrm>
          <a:prstGeom prst="rect">
            <a:avLst/>
          </a:prstGeom>
        </p:spPr>
      </p:pic>
      <p:cxnSp>
        <p:nvCxnSpPr>
          <p:cNvPr id="108" name="Straight Connector 107"/>
          <p:cNvCxnSpPr>
            <a:stCxn id="105" idx="3"/>
          </p:cNvCxnSpPr>
          <p:nvPr/>
        </p:nvCxnSpPr>
        <p:spPr>
          <a:xfrm flipV="1">
            <a:off x="8705449" y="5348835"/>
            <a:ext cx="799208" cy="4268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672883" y="5194477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10:30-11pm(live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8423458" y="5778337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[x] no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793995" y="5208903"/>
            <a:ext cx="637099" cy="783479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420" y="5479813"/>
            <a:ext cx="345290" cy="53224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59" y="5475013"/>
            <a:ext cx="345290" cy="532242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9596237" y="5205145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11-12pm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0323983" y="5159952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10:30-11pm(live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9924881" y="5788217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douagle,denis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groenitz</a:t>
            </a:r>
            <a:r>
              <a:rPr lang="en-US" sz="800" strike="sngStrike" dirty="0"/>
              <a:t>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137758" y="5533501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927132" y="550073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020086" y="554744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706398" y="5514338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043919" y="5556404"/>
            <a:ext cx="982078" cy="35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endCxn id="103" idx="1"/>
          </p:cNvCxnSpPr>
          <p:nvPr/>
        </p:nvCxnSpPr>
        <p:spPr>
          <a:xfrm flipH="1" flipV="1">
            <a:off x="6871500" y="5348835"/>
            <a:ext cx="847863" cy="68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7401373" y="5601878"/>
            <a:ext cx="998030" cy="28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16" idx="1"/>
            <a:endCxn id="114" idx="1"/>
          </p:cNvCxnSpPr>
          <p:nvPr/>
        </p:nvCxnSpPr>
        <p:spPr>
          <a:xfrm flipH="1" flipV="1">
            <a:off x="9596237" y="5389811"/>
            <a:ext cx="328644" cy="5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10679142" y="5235428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12-1am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098" y="5512915"/>
            <a:ext cx="345290" cy="5322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937" y="5508115"/>
            <a:ext cx="345290" cy="53224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0748076" y="5547440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 flipV="1">
            <a:off x="10637915" y="5422913"/>
            <a:ext cx="723236" cy="50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49" y="5525823"/>
            <a:ext cx="345290" cy="53224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488" y="5521023"/>
            <a:ext cx="345290" cy="532242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1503627" y="5560348"/>
            <a:ext cx="637099" cy="468925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11393466" y="5435821"/>
            <a:ext cx="723236" cy="50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11386487" y="5188892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1-2am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165" y="4010293"/>
            <a:ext cx="526444" cy="25425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494" y="5739523"/>
            <a:ext cx="526444" cy="254258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5483005" y="3944139"/>
            <a:ext cx="717092" cy="3767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5067124" y="5607992"/>
            <a:ext cx="717092" cy="3767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442747" y="2570272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182" y="2577842"/>
            <a:ext cx="803788" cy="387009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3149248" y="2482545"/>
            <a:ext cx="1240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FRIDAY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454358" y="256945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4:00 PM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9915161" y="2399386"/>
            <a:ext cx="2239617" cy="87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723519" y="2489905"/>
            <a:ext cx="397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1995 CHECKPOIN CHALRI(</a:t>
            </a:r>
            <a:r>
              <a:rPr lang="en-US" dirty="0" err="1"/>
              <a:t>newpaper</a:t>
            </a:r>
            <a:r>
              <a:rPr lang="en-US" dirty="0"/>
              <a:t>)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90576" y="25694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cxnSp>
        <p:nvCxnSpPr>
          <p:cNvPr id="151" name="Straight Arrow Connector 150"/>
          <p:cNvCxnSpPr/>
          <p:nvPr/>
        </p:nvCxnSpPr>
        <p:spPr>
          <a:xfrm>
            <a:off x="634839" y="1152075"/>
            <a:ext cx="46331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5279107" y="967409"/>
            <a:ext cx="2487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G.VIRING.MARY.</a:t>
            </a:r>
            <a:r>
              <a:rPr lang="en-US" sz="800" strike="sngStrike" dirty="0"/>
              <a:t>10c(Chantal </a:t>
            </a:r>
            <a:r>
              <a:rPr lang="en-US" sz="800" strike="sngStrike" dirty="0" err="1"/>
              <a:t>Sayah</a:t>
            </a:r>
            <a:r>
              <a:rPr lang="en-US" sz="800" strike="sngStrike" dirty="0"/>
              <a:t>)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7615345" y="929637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!St. </a:t>
            </a:r>
            <a:r>
              <a:rPr lang="en-US" dirty="0" err="1"/>
              <a:t>Nick.</a:t>
            </a:r>
            <a:r>
              <a:rPr lang="en-US" sz="800" strike="sngStrike" dirty="0" err="1"/>
              <a:t>USA</a:t>
            </a:r>
            <a:r>
              <a:rPr lang="en-US" sz="800" strike="sngStrike" dirty="0"/>
              <a:t> v. Ussr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-89195" y="873608"/>
            <a:ext cx="2064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 SQ.AIRFIELD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4593479" y="7969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426683" y="1177320"/>
            <a:ext cx="617477" cy="2308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G.VIRGIN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5367426" y="1237450"/>
            <a:ext cx="691215" cy="2308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!G.!VIRGIN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465647" y="3153245"/>
            <a:ext cx="691215" cy="2308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!!G.VIRGIN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5770530" y="2723159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579" y="2757421"/>
            <a:ext cx="803788" cy="387009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986" y="2755997"/>
            <a:ext cx="803788" cy="387009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207" y="2777617"/>
            <a:ext cx="803788" cy="387009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>
            <a:off x="6586389" y="2852839"/>
            <a:ext cx="2513658" cy="167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7278837" y="3047083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Apple.shopping.basket</a:t>
            </a:r>
            <a:r>
              <a:rPr lang="en-US" sz="800" strike="sngStrike" dirty="0"/>
              <a:t>(grocery)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523105" y="2773318"/>
            <a:ext cx="2305956" cy="41724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6293936" y="2858151"/>
            <a:ext cx="2500059" cy="2848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2379182" y="2556754"/>
            <a:ext cx="1019470" cy="4400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847" y="3299707"/>
            <a:ext cx="326452" cy="326452"/>
          </a:xfrm>
          <a:prstGeom prst="rect">
            <a:avLst/>
          </a:prstGeom>
        </p:spPr>
      </p:pic>
      <p:cxnSp>
        <p:nvCxnSpPr>
          <p:cNvPr id="173" name="Straight Connector 172"/>
          <p:cNvCxnSpPr/>
          <p:nvPr/>
        </p:nvCxnSpPr>
        <p:spPr>
          <a:xfrm>
            <a:off x="5770530" y="3262527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730" y="3319025"/>
            <a:ext cx="326452" cy="326452"/>
          </a:xfrm>
          <a:prstGeom prst="rect">
            <a:avLst/>
          </a:prstGeom>
        </p:spPr>
      </p:pic>
      <p:cxnSp>
        <p:nvCxnSpPr>
          <p:cNvPr id="175" name="Straight Connector 174"/>
          <p:cNvCxnSpPr/>
          <p:nvPr/>
        </p:nvCxnSpPr>
        <p:spPr>
          <a:xfrm>
            <a:off x="10125785" y="3243242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2374" y="3293411"/>
            <a:ext cx="326452" cy="326452"/>
          </a:xfrm>
          <a:prstGeom prst="rect">
            <a:avLst/>
          </a:prstGeom>
        </p:spPr>
      </p:pic>
      <p:cxnSp>
        <p:nvCxnSpPr>
          <p:cNvPr id="176" name="Straight Connector 175"/>
          <p:cNvCxnSpPr/>
          <p:nvPr/>
        </p:nvCxnSpPr>
        <p:spPr>
          <a:xfrm>
            <a:off x="11761865" y="3289253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10486859" y="5170984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10:30-11pm(live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7285535" y="4789335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Apple.shopping.basket</a:t>
            </a:r>
            <a:r>
              <a:rPr lang="en-US" sz="800" strike="sngStrike" dirty="0"/>
              <a:t>(grocery)</a:t>
            </a: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545" y="5041959"/>
            <a:ext cx="326452" cy="326452"/>
          </a:xfrm>
          <a:prstGeom prst="rect">
            <a:avLst/>
          </a:prstGeom>
        </p:spPr>
      </p:pic>
      <p:pic>
        <p:nvPicPr>
          <p:cNvPr id="182" name="Picture 18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072" y="5035663"/>
            <a:ext cx="326452" cy="326452"/>
          </a:xfrm>
          <a:prstGeom prst="rect">
            <a:avLst/>
          </a:prstGeom>
        </p:spPr>
      </p:pic>
      <p:cxnSp>
        <p:nvCxnSpPr>
          <p:cNvPr id="183" name="Straight Connector 182"/>
          <p:cNvCxnSpPr/>
          <p:nvPr/>
        </p:nvCxnSpPr>
        <p:spPr>
          <a:xfrm>
            <a:off x="5746046" y="4985829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11616235" y="4932373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158" y="4929513"/>
            <a:ext cx="326452" cy="326452"/>
          </a:xfrm>
          <a:prstGeom prst="rect">
            <a:avLst/>
          </a:prstGeom>
        </p:spPr>
      </p:pic>
      <p:cxnSp>
        <p:nvCxnSpPr>
          <p:cNvPr id="185" name="Straight Connector 184"/>
          <p:cNvCxnSpPr/>
          <p:nvPr/>
        </p:nvCxnSpPr>
        <p:spPr>
          <a:xfrm>
            <a:off x="9842214" y="4893522"/>
            <a:ext cx="629413" cy="4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2878223" y="3208321"/>
            <a:ext cx="21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4PM Food, 4:30-9PM</a:t>
            </a: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786" y="3281118"/>
            <a:ext cx="335112" cy="223002"/>
          </a:xfrm>
          <a:prstGeom prst="rect">
            <a:avLst/>
          </a:prstGeom>
        </p:spPr>
      </p:pic>
      <p:cxnSp>
        <p:nvCxnSpPr>
          <p:cNvPr id="189" name="Straight Connector 188"/>
          <p:cNvCxnSpPr/>
          <p:nvPr/>
        </p:nvCxnSpPr>
        <p:spPr>
          <a:xfrm>
            <a:off x="5028786" y="3190560"/>
            <a:ext cx="454219" cy="488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9862576" y="3111189"/>
            <a:ext cx="2406759" cy="252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2605054" y="4988314"/>
            <a:ext cx="21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4PM Food, 4:30-9PM</a:t>
            </a:r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7" y="5061111"/>
            <a:ext cx="335112" cy="223002"/>
          </a:xfrm>
          <a:prstGeom prst="rect">
            <a:avLst/>
          </a:prstGeom>
        </p:spPr>
      </p:pic>
      <p:cxnSp>
        <p:nvCxnSpPr>
          <p:cNvPr id="193" name="Straight Connector 192"/>
          <p:cNvCxnSpPr/>
          <p:nvPr/>
        </p:nvCxnSpPr>
        <p:spPr>
          <a:xfrm>
            <a:off x="4716432" y="5105453"/>
            <a:ext cx="454219" cy="488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Rectangle 194"/>
          <p:cNvSpPr/>
          <p:nvPr/>
        </p:nvSpPr>
        <p:spPr>
          <a:xfrm>
            <a:off x="632930" y="6091071"/>
            <a:ext cx="2122238" cy="8047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SQ.AFIRFLIE.INT</a:t>
            </a: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-16485" y="871474"/>
            <a:ext cx="12208485" cy="512090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3857220" y="6116909"/>
            <a:ext cx="2122238" cy="8047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SQ.AFIRFLIE.INT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-50302" y="63227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2539634" y="6253212"/>
            <a:ext cx="716854" cy="47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200" name="Rectangle 199"/>
          <p:cNvSpPr/>
          <p:nvPr/>
        </p:nvSpPr>
        <p:spPr>
          <a:xfrm>
            <a:off x="5621031" y="6238161"/>
            <a:ext cx="1651778" cy="47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7936241" y="6030145"/>
            <a:ext cx="2122238" cy="8047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SQ.AFIRFLIE.INT</a:t>
            </a:r>
          </a:p>
        </p:txBody>
      </p:sp>
      <p:sp>
        <p:nvSpPr>
          <p:cNvPr id="202" name="Rectangle 201"/>
          <p:cNvSpPr/>
          <p:nvPr/>
        </p:nvSpPr>
        <p:spPr>
          <a:xfrm>
            <a:off x="9700052" y="6151397"/>
            <a:ext cx="1651778" cy="47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204" name="Right Arrow 203"/>
          <p:cNvSpPr/>
          <p:nvPr/>
        </p:nvSpPr>
        <p:spPr>
          <a:xfrm>
            <a:off x="3355900" y="6317622"/>
            <a:ext cx="744209" cy="364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3280189" y="60935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206" name="Right Arrow 205"/>
          <p:cNvSpPr/>
          <p:nvPr/>
        </p:nvSpPr>
        <p:spPr>
          <a:xfrm>
            <a:off x="7488531" y="6274049"/>
            <a:ext cx="744209" cy="3648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/>
          <p:cNvSpPr/>
          <p:nvPr/>
        </p:nvSpPr>
        <p:spPr>
          <a:xfrm>
            <a:off x="7361203" y="60010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208" name="TextBox 207"/>
          <p:cNvSpPr txBox="1"/>
          <p:nvPr/>
        </p:nvSpPr>
        <p:spPr>
          <a:xfrm>
            <a:off x="-54859" y="48709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-24659" y="5475013"/>
            <a:ext cx="2122238" cy="80473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SQ.AFIRFLIE.INT</a:t>
            </a:r>
          </a:p>
        </p:txBody>
      </p:sp>
      <p:sp>
        <p:nvSpPr>
          <p:cNvPr id="209" name="Rectangle 208"/>
          <p:cNvSpPr/>
          <p:nvPr/>
        </p:nvSpPr>
        <p:spPr>
          <a:xfrm>
            <a:off x="11453" y="5230492"/>
            <a:ext cx="1277291" cy="5747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211" name="Rectangle 210"/>
          <p:cNvSpPr/>
          <p:nvPr/>
        </p:nvSpPr>
        <p:spPr>
          <a:xfrm>
            <a:off x="1592883" y="5411691"/>
            <a:ext cx="716854" cy="472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pic>
        <p:nvPicPr>
          <p:cNvPr id="212" name="Picture 2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8074" y="1939126"/>
            <a:ext cx="4514286" cy="952381"/>
          </a:xfrm>
          <a:prstGeom prst="rect">
            <a:avLst/>
          </a:prstGeom>
        </p:spPr>
      </p:pic>
      <p:sp>
        <p:nvSpPr>
          <p:cNvPr id="213" name="Rectangle 212"/>
          <p:cNvSpPr/>
          <p:nvPr/>
        </p:nvSpPr>
        <p:spPr>
          <a:xfrm>
            <a:off x="5600096" y="1936387"/>
            <a:ext cx="4468147" cy="1003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/>
          <p:cNvSpPr txBox="1"/>
          <p:nvPr/>
        </p:nvSpPr>
        <p:spPr>
          <a:xfrm>
            <a:off x="5989637" y="1925247"/>
            <a:ext cx="40935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CECKPITN CHARLIE(ENTRY, DOCS               )</a:t>
            </a:r>
          </a:p>
          <a:p>
            <a:r>
              <a:rPr lang="en-US" dirty="0"/>
              <a:t>CECKPINT CHARLEI(EXIT DOCS                   )</a:t>
            </a:r>
          </a:p>
          <a:p>
            <a:r>
              <a:rPr lang="en-US" dirty="0"/>
              <a:t>REMOTE-CHECKPONT CHARLIE </a:t>
            </a:r>
          </a:p>
        </p:txBody>
      </p:sp>
      <p:sp>
        <p:nvSpPr>
          <p:cNvPr id="215" name="Cube 214"/>
          <p:cNvSpPr/>
          <p:nvPr/>
        </p:nvSpPr>
        <p:spPr>
          <a:xfrm>
            <a:off x="9134106" y="1842406"/>
            <a:ext cx="770774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216" name="Cube 215"/>
          <p:cNvSpPr/>
          <p:nvPr/>
        </p:nvSpPr>
        <p:spPr>
          <a:xfrm>
            <a:off x="8891032" y="2185691"/>
            <a:ext cx="770774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217" name="Cube 216"/>
          <p:cNvSpPr/>
          <p:nvPr/>
        </p:nvSpPr>
        <p:spPr>
          <a:xfrm>
            <a:off x="9182060" y="2433238"/>
            <a:ext cx="770774" cy="4439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5501801" y="19427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5467947" y="22321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20" name="Rectangle 219"/>
          <p:cNvSpPr/>
          <p:nvPr/>
        </p:nvSpPr>
        <p:spPr>
          <a:xfrm>
            <a:off x="5441915" y="251921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1" y="846128"/>
            <a:ext cx="12162564" cy="601187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2" name="Picture 2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2821" y="824741"/>
            <a:ext cx="1180851" cy="6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9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702" y="5030552"/>
            <a:ext cx="864531" cy="7720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426" y="1321135"/>
            <a:ext cx="408677" cy="625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27" y="1078510"/>
            <a:ext cx="1657113" cy="1241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25" y="1294549"/>
            <a:ext cx="1510637" cy="15106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5261" y="804867"/>
            <a:ext cx="217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osma</a:t>
            </a:r>
            <a:r>
              <a:rPr lang="en-US" sz="800" strike="sngStrike" dirty="0"/>
              <a:t> bin </a:t>
            </a:r>
            <a:r>
              <a:rPr lang="en-US" sz="800" strike="sngStrike" dirty="0" err="1"/>
              <a:t>land.Hambur</a:t>
            </a:r>
            <a:r>
              <a:rPr lang="en-US" sz="800" strike="sngStrike" dirty="0"/>
              <a:t> </a:t>
            </a:r>
            <a:r>
              <a:rPr lang="en-US" dirty="0"/>
              <a:t>CPVA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56400" y="1187693"/>
            <a:ext cx="2142698" cy="1897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835577" y="818528"/>
            <a:ext cx="1314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G</a:t>
            </a:r>
            <a:r>
              <a:rPr lang="en-US" dirty="0" err="1"/>
              <a:t>.</a:t>
            </a:r>
            <a:r>
              <a:rPr lang="en-US" sz="800" strike="sngStrike" dirty="0" err="1"/>
              <a:t>Backup</a:t>
            </a:r>
            <a:r>
              <a:rPr lang="en-US" sz="800" strike="sngStrike" dirty="0"/>
              <a:t>: Subway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899098" y="1294549"/>
            <a:ext cx="2019869" cy="151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4245393" y="1194040"/>
            <a:ext cx="1524870" cy="161114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45261" y="1244294"/>
            <a:ext cx="1524870" cy="805573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561832" y="1294549"/>
            <a:ext cx="1524870" cy="755318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232" y="1287848"/>
            <a:ext cx="1678889" cy="1678889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559038" y="1215124"/>
            <a:ext cx="469689" cy="9961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25103" y="1419705"/>
            <a:ext cx="5086688" cy="900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786" y="1294549"/>
            <a:ext cx="1724358" cy="17243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8" y="2141477"/>
            <a:ext cx="3087609" cy="82526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781731" y="1262684"/>
            <a:ext cx="1410269" cy="88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683430" y="3712191"/>
            <a:ext cx="364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Freindstr</a:t>
            </a:r>
            <a:r>
              <a:rPr lang="en-US" dirty="0"/>
              <a:t> 3, </a:t>
            </a:r>
            <a:r>
              <a:rPr lang="en-US" dirty="0" err="1"/>
              <a:t>leopoldhafen-egeenstein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9677" y="2236018"/>
            <a:ext cx="1263695" cy="7574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5784494" y="2187928"/>
            <a:ext cx="1439004" cy="96959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65332" y="2108590"/>
            <a:ext cx="3133766" cy="976141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269148" y="2028579"/>
            <a:ext cx="1625896" cy="172843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9035017" y="1249866"/>
            <a:ext cx="1625896" cy="1728434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798879" y="3493827"/>
            <a:ext cx="3732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Angela.eleke</a:t>
            </a:r>
            <a:r>
              <a:rPr lang="en-US" dirty="0"/>
              <a:t>	</a:t>
            </a:r>
            <a:r>
              <a:rPr lang="en-US" dirty="0" err="1"/>
              <a:t>HOMCIE:LUX.viola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33" y="3266167"/>
            <a:ext cx="1306548" cy="95747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 flipH="1">
            <a:off x="8749027" y="3810989"/>
            <a:ext cx="3111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Gheo</a:t>
            </a:r>
            <a:r>
              <a:rPr lang="en-US" dirty="0"/>
              <a:t>(30/16)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19732" y="17189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767" y="4864747"/>
            <a:ext cx="1459810" cy="109344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637" y="4864747"/>
            <a:ext cx="1111360" cy="111136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967" y="4864746"/>
            <a:ext cx="1510636" cy="11315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696" y="4864746"/>
            <a:ext cx="1143555" cy="114355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8060" y="4783701"/>
            <a:ext cx="1873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Thohasi</a:t>
            </a:r>
            <a:r>
              <a:rPr lang="en-US" dirty="0"/>
              <a:t>-is-dieter: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89" y="5099807"/>
            <a:ext cx="876300" cy="8763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0" y="4189135"/>
            <a:ext cx="12079841" cy="34502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10771" y="4762846"/>
            <a:ext cx="21002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  <a:p>
            <a:r>
              <a:rPr lang="en-US" sz="800" dirty="0"/>
              <a:t>PRISION[</a:t>
            </a:r>
            <a:r>
              <a:rPr lang="en-US" sz="800" dirty="0" err="1"/>
              <a:t>schutlz,ingaVP</a:t>
            </a:r>
            <a:r>
              <a:rPr lang="en-US" sz="800" dirty="0"/>
              <a:t> GERMANY]:</a:t>
            </a:r>
          </a:p>
          <a:p>
            <a:r>
              <a:rPr lang="en-US" sz="800" dirty="0"/>
              <a:t> </a:t>
            </a:r>
            <a:r>
              <a:rPr lang="en-US" sz="800" dirty="0" err="1"/>
              <a:t>Applet.daviong</a:t>
            </a:r>
            <a:r>
              <a:rPr lang="en-US" sz="800" dirty="0"/>
              <a:t>[</a:t>
            </a:r>
            <a:r>
              <a:rPr lang="en-US" sz="800" dirty="0" err="1"/>
              <a:t>rockebelly</a:t>
            </a:r>
            <a:r>
              <a:rPr lang="en-US" sz="800" dirty="0"/>
              <a:t>]; 1997</a:t>
            </a:r>
          </a:p>
          <a:p>
            <a:r>
              <a:rPr lang="en-US" sz="800" dirty="0" err="1"/>
              <a:t>Apple.davions</a:t>
            </a:r>
            <a:r>
              <a:rPr lang="en-US" sz="800" dirty="0"/>
              <a:t>[</a:t>
            </a:r>
            <a:r>
              <a:rPr lang="en-US" sz="800" dirty="0" err="1"/>
              <a:t>andy</a:t>
            </a:r>
            <a:r>
              <a:rPr lang="en-US" sz="800" dirty="0"/>
              <a:t> </a:t>
            </a:r>
            <a:r>
              <a:rPr lang="en-US" sz="800" dirty="0" err="1"/>
              <a:t>derobetis</a:t>
            </a:r>
            <a:r>
              <a:rPr lang="en-US" sz="800" dirty="0"/>
              <a:t>] 1995</a:t>
            </a:r>
          </a:p>
          <a:p>
            <a:r>
              <a:rPr lang="en-US" sz="800" dirty="0" err="1"/>
              <a:t>Apple.dvions</a:t>
            </a:r>
            <a:r>
              <a:rPr lang="en-US" sz="800" dirty="0"/>
              <a:t>[</a:t>
            </a:r>
            <a:r>
              <a:rPr lang="en-US" sz="800" dirty="0" err="1"/>
              <a:t>gheo</a:t>
            </a:r>
            <a:r>
              <a:rPr lang="en-US" sz="800" dirty="0"/>
              <a:t>(</a:t>
            </a:r>
            <a:r>
              <a:rPr lang="en-US" sz="800" dirty="0" err="1"/>
              <a:t>micehal</a:t>
            </a:r>
            <a:r>
              <a:rPr lang="en-US" sz="800" dirty="0"/>
              <a:t> </a:t>
            </a:r>
            <a:r>
              <a:rPr lang="en-US" sz="800" dirty="0" err="1"/>
              <a:t>derobeits</a:t>
            </a:r>
            <a:r>
              <a:rPr lang="en-US" sz="800" dirty="0"/>
              <a:t>] 1993/4</a:t>
            </a:r>
          </a:p>
          <a:p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756400" y="5284473"/>
            <a:ext cx="1479719" cy="375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024897" y="4988528"/>
            <a:ext cx="4694732" cy="856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3156571" y="4917881"/>
            <a:ext cx="4701341" cy="11621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512993" y="4876015"/>
            <a:ext cx="1006629" cy="11621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056334" y="4917881"/>
            <a:ext cx="1006629" cy="11621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30" idx="3"/>
          </p:cNvCxnSpPr>
          <p:nvPr/>
        </p:nvCxnSpPr>
        <p:spPr>
          <a:xfrm flipV="1">
            <a:off x="7326928" y="3106753"/>
            <a:ext cx="670545" cy="790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782937" y="4917881"/>
            <a:ext cx="1886644" cy="98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898" y="3586180"/>
            <a:ext cx="307634" cy="495343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8393373" y="3266167"/>
            <a:ext cx="592413" cy="1319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0265466" y="3731704"/>
            <a:ext cx="24297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Washing </a:t>
            </a:r>
            <a:r>
              <a:rPr lang="en-US" sz="800" strike="sngStrike" dirty="0" err="1"/>
              <a:t>Maince</a:t>
            </a:r>
            <a:r>
              <a:rPr lang="en-US" sz="800" strike="sngStrike" dirty="0"/>
              <a:t> </a:t>
            </a:r>
            <a:r>
              <a:rPr lang="en-US" dirty="0"/>
              <a:t>IPX WWI CHINA </a:t>
            </a:r>
          </a:p>
          <a:p>
            <a:r>
              <a:rPr lang="en-US" sz="800" strike="sngStrike" dirty="0"/>
              <a:t>take house under/</a:t>
            </a:r>
            <a:r>
              <a:rPr lang="en-US" sz="800" strike="sngStrike" dirty="0" err="1"/>
              <a:t>unterhaus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8935121" y="3678493"/>
            <a:ext cx="12292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8820497" y="4783701"/>
            <a:ext cx="2236295" cy="1162116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9327" y="6190973"/>
            <a:ext cx="12070514" cy="41309"/>
          </a:xfrm>
          <a:prstGeom prst="line">
            <a:avLst/>
          </a:prstGeom>
          <a:ln w="7620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179443" y="1394873"/>
            <a:ext cx="2239618" cy="1219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250323" y="1634028"/>
            <a:ext cx="1853700" cy="124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1457662" y="1903926"/>
            <a:ext cx="1392506" cy="870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303270" y="875617"/>
            <a:ext cx="1683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!VIRIGNA.MARY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9828" y="9306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52" y="2932835"/>
            <a:ext cx="377164" cy="59419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16174" y="1262684"/>
            <a:ext cx="53655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327" y="1599850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7,8PM-9PM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624037" y="1231390"/>
            <a:ext cx="10186003" cy="1434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935079" y="5332232"/>
            <a:ext cx="7050707" cy="421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849295" y="4984574"/>
            <a:ext cx="6794420" cy="1043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2327562" y="4809823"/>
            <a:ext cx="8729230" cy="120301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697" y="4285425"/>
            <a:ext cx="4514286" cy="95238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10804065" y="4852298"/>
            <a:ext cx="1410269" cy="882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02570" y="4233418"/>
            <a:ext cx="11489429" cy="1890862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636614" y="3147891"/>
            <a:ext cx="11619236" cy="322641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8643715" y="4994616"/>
            <a:ext cx="1661157" cy="95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8765C49-E6A1-41BA-B9F4-2D355A601F60}"/>
              </a:ext>
            </a:extLst>
          </p:cNvPr>
          <p:cNvSpPr/>
          <p:nvPr/>
        </p:nvSpPr>
        <p:spPr>
          <a:xfrm>
            <a:off x="736727" y="897940"/>
            <a:ext cx="11439528" cy="2215687"/>
          </a:xfrm>
          <a:prstGeom prst="rect">
            <a:avLst/>
          </a:prstGeom>
          <a:solidFill>
            <a:schemeClr val="bg1">
              <a:alpha val="72157"/>
            </a:scheme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2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043F90-DA0F-4AFA-AD02-C3B059288AE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650000-B7AF-4535-87B0-30318E2427B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A4570-5072-40D7-AE20-9917EC80A44C}"/>
              </a:ext>
            </a:extLst>
          </p:cNvPr>
          <p:cNvSpPr/>
          <p:nvPr/>
        </p:nvSpPr>
        <p:spPr>
          <a:xfrm>
            <a:off x="0" y="749300"/>
            <a:ext cx="12192000" cy="1016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75" y="3878931"/>
            <a:ext cx="4247576" cy="2391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50" y="3878931"/>
            <a:ext cx="4506501" cy="25368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820" y="932412"/>
            <a:ext cx="1858572" cy="2429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075" y="952500"/>
            <a:ext cx="4406799" cy="20365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43684" y="3064670"/>
            <a:ext cx="464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Angela.flea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loveparade</a:t>
            </a:r>
            <a:r>
              <a:rPr lang="en-US" sz="800" strike="sngStrike" dirty="0"/>
              <a:t>)</a:t>
            </a:r>
            <a:r>
              <a:rPr lang="en-US" dirty="0"/>
              <a:t>.&amp; </a:t>
            </a:r>
            <a:r>
              <a:rPr lang="en-US" b="1" dirty="0"/>
              <a:t>IMPROT </a:t>
            </a:r>
            <a:r>
              <a:rPr lang="en-US" dirty="0"/>
              <a:t>KOCHEMAN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8985" y="3361832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sin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15892" y="3361832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12442" y="3675731"/>
            <a:ext cx="144436" cy="9163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354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4996</TotalTime>
  <Words>2184</Words>
  <Application>Microsoft Office PowerPoint</Application>
  <PresentationFormat>Widescreen</PresentationFormat>
  <Paragraphs>623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Helvetica Neue</vt:lpstr>
      <vt:lpstr>Open Sans</vt:lpstr>
      <vt:lpstr>Roboto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custom-tc-ems17@FortWorthPublicLibrary.org</cp:lastModifiedBy>
  <cp:revision>562</cp:revision>
  <dcterms:created xsi:type="dcterms:W3CDTF">2023-09-16T19:03:37Z</dcterms:created>
  <dcterms:modified xsi:type="dcterms:W3CDTF">2023-09-28T00:05:21Z</dcterms:modified>
</cp:coreProperties>
</file>